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78" r:id="rId2"/>
    <p:sldId id="256" r:id="rId3"/>
    <p:sldId id="279" r:id="rId4"/>
    <p:sldId id="288" r:id="rId5"/>
    <p:sldId id="280" r:id="rId6"/>
    <p:sldId id="282" r:id="rId7"/>
    <p:sldId id="284" r:id="rId8"/>
    <p:sldId id="261" r:id="rId9"/>
    <p:sldId id="271" r:id="rId10"/>
    <p:sldId id="272" r:id="rId11"/>
    <p:sldId id="273" r:id="rId12"/>
    <p:sldId id="268" r:id="rId13"/>
    <p:sldId id="285" r:id="rId14"/>
    <p:sldId id="286" r:id="rId15"/>
    <p:sldId id="275" r:id="rId16"/>
    <p:sldId id="287" r:id="rId17"/>
    <p:sldId id="263" r:id="rId18"/>
    <p:sldId id="26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orient="horz" userDrawn="1">
          <p15:clr>
            <a:srgbClr val="A4A3A4"/>
          </p15:clr>
        </p15:guide>
        <p15:guide id="5" orient="horz" pos="432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996E5"/>
    <a:srgbClr val="21C5FF"/>
    <a:srgbClr val="03AF81"/>
    <a:srgbClr val="E7FFF9"/>
    <a:srgbClr val="E7F9FF"/>
    <a:srgbClr val="FEF6F0"/>
    <a:srgbClr val="FDF0E7"/>
    <a:srgbClr val="5C79AC"/>
    <a:srgbClr val="FF5666"/>
    <a:srgbClr val="5F6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1" d="100"/>
          <a:sy n="151" d="100"/>
        </p:scale>
        <p:origin x="564" y="72"/>
      </p:cViewPr>
      <p:guideLst>
        <p:guide orient="horz" pos="2160"/>
        <p:guide pos="7680"/>
        <p:guide/>
        <p:guide orient="horz"/>
        <p:guide orient="horz" pos="43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974A1D-CFC6-4530-9AA9-57E4C4E698C8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C5701-8CA8-4271-9AE9-0184043A8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04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1C5701-8CA8-4271-9AE9-0184043A866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8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1C5701-8CA8-4271-9AE9-0184043A86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118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1C5701-8CA8-4271-9AE9-0184043A86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09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6A8DDF-CE55-454B-A498-0E18E27BB9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8DB106-3E38-46C9-A5F6-473EFC7AEC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376060-EFE8-4081-BEF2-20D853483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155D17-A87A-4F29-8FBE-4AB04A489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E9FED2-4083-4057-B7E9-53022F0F5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995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F6C0FC-C746-44DA-8E9F-186A9E5FD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963D38C-DD80-40DC-9D7D-151EB5B1F0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8C70AC-5DCD-49E3-B0CC-ECFEB6172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BF4BD7-D804-4E60-A649-6C7B1B8E2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E0D498-6FC5-4A23-AAA9-73D3CDCC3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407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3BEB4C1-0250-4A81-9ADD-4F1C0F717A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3864FBB-8240-4E6C-A51D-E3D00E3837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38E2D7-6439-4250-BCC5-670840A00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4CA248-84BF-49FF-9369-B1C1487C7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6FD9A8-E705-420C-A89A-0E88C528D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20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1BA94-4045-42F4-A17F-66433CD1E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B475B1-976E-4098-9694-FB5C18AE8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C21CD9-F758-4820-9FA7-947209725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280719-94FD-4233-BCE1-29C1778CC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5C905B-3C62-4ADD-96B3-659C6839F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638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1D327-D8C9-4B33-82D6-A2CCB79D5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7A3A0C-F6F7-4AC0-BE2B-AD8D7DB46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2DB51F-688E-458A-8D7D-C6F80ED96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EFFEC5-480D-4C7E-B815-C9D4B30E2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A1A032-BDF8-4B83-8C5D-048099642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225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D324CE-9C63-430D-8DB5-F894A081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D02A7A-7E88-4FB5-AE89-ED2B721890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21FACF-8F78-406F-9186-B32C6957A7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32FFF9-FDFD-4819-9C94-DBEAC4910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707C4C2-AAA6-4CAE-9967-9A8DAF2C9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BD722D-5E94-4776-A245-CDE425AA9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537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B6157F-9CE7-485E-892D-2D92D4C6F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69277A-1A21-44D2-8516-152A688FC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9DB7A57-6564-41B4-B4CD-9AE832CD07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E55B98F-C0B9-4475-A6D5-0B1E987717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8F8AE77-BC1E-4A9D-A848-239B2ADEEB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C3AE50-6399-45B7-8AA7-8069D7F5A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E8C7BB4-FB73-4686-9BB0-A6B5A4216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BFD2311-7DC5-4C8C-B6B6-DC25EB3F0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49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292B51-0C0C-4E66-9346-8341B2A08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57BD1CC-AE07-4D47-AA49-3FF83BC01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DD81482-D5B5-4214-BBB7-3FCF905C2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C046B6A-E2F2-4F3F-A4A3-22F0B57D8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26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2032039-B043-4D45-BCCF-49B88A258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636EEB3-4F30-4227-9217-D970F72F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98A702-E6EC-4B2B-B748-3DCBB42A5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7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9F6672-5BB4-47F0-AB54-D7F36D5F6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C50BF3-9C2F-4626-A8BC-1699C3FD4E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3BEA89-0AC9-4427-816B-746CB66DDD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071517-71D9-4479-96C7-904B57DA5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2E9D8A6-B3C0-461F-A835-2BA246358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32FC66-E95A-4E5F-8477-EEDDAEA38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06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EF8488-E2AD-4A1A-9F8B-6CD307E80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CA307F3-F45F-47D4-B6FA-06D78DBCE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1EF25F-CEBA-491E-BF28-743211429A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C82A91-3C95-4665-8E70-7A58C526D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1D3816-F93B-47BF-8BB1-18B1E8B70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62C3A21-857C-4D09-B656-CEEF1F81E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154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35E81C-A6A7-4FEC-9D2C-949594BCD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F9C4D8-7971-40AC-8961-327142C48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F806C4-D3C2-483D-85A9-59BB6B9A7B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5C0DF-75E6-46B2-A505-F5B93133BCF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CB352C-F82B-49F5-8960-12741A3D20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FE7E9-2A7E-4AD1-B957-3D195845EC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68F5F-7E8D-4570-8EAB-9AEAF1574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06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101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0" Type="http://schemas.openxmlformats.org/officeDocument/2006/relationships/image" Target="../media/image99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4.png"/><Relationship Id="rId18" Type="http://schemas.openxmlformats.org/officeDocument/2006/relationships/image" Target="../media/image119.png"/><Relationship Id="rId26" Type="http://schemas.openxmlformats.org/officeDocument/2006/relationships/image" Target="../media/image123.png"/><Relationship Id="rId3" Type="http://schemas.openxmlformats.org/officeDocument/2006/relationships/image" Target="../media/image104.png"/><Relationship Id="rId21" Type="http://schemas.openxmlformats.org/officeDocument/2006/relationships/image" Target="../media/image70.png"/><Relationship Id="rId34" Type="http://schemas.openxmlformats.org/officeDocument/2006/relationships/hyperlink" Target="https://yandex.ru/search/?text=&#1089;&#1086;&#1095;&#1077;&#1090;&#1072;&#1085;&#1080;&#1103;+&#1079;&#1072;&#1076;&#1072;&#1095;&#1080;" TargetMode="External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17" Type="http://schemas.openxmlformats.org/officeDocument/2006/relationships/image" Target="../media/image118.svg"/><Relationship Id="rId25" Type="http://schemas.openxmlformats.org/officeDocument/2006/relationships/hyperlink" Target="https://yandex.ru/search/?text=&#1087;&#1077;&#1088;&#1077;&#1089;&#1090;&#1072;&#1085;&#1086;&#1074;&#1082;&#1080;+&#1082;&#1086;&#1084;&#1073;&#1080;&#1085;&#1072;&#1090;&#1086;&#1088;&#1080;&#1082;&#1072;" TargetMode="External"/><Relationship Id="rId33" Type="http://schemas.openxmlformats.org/officeDocument/2006/relationships/hyperlink" Target="https://yandex.ru/search/?text=&#1088;&#1072;&#1079;&#1084;&#1077;&#1097;&#1077;&#1085;&#1080;&#1103;+&#1082;&#1086;&#1084;&#1073;&#1080;&#1085;&#1072;&#1090;&#1086;&#1088;&#1080;&#1082;&#1072;" TargetMode="External"/><Relationship Id="rId2" Type="http://schemas.openxmlformats.org/officeDocument/2006/relationships/image" Target="../media/image103.png"/><Relationship Id="rId16" Type="http://schemas.openxmlformats.org/officeDocument/2006/relationships/image" Target="../media/image117.png"/><Relationship Id="rId20" Type="http://schemas.openxmlformats.org/officeDocument/2006/relationships/hyperlink" Target="https://omath.ru/book/combinatorics/" TargetMode="External"/><Relationship Id="rId29" Type="http://schemas.openxmlformats.org/officeDocument/2006/relationships/image" Target="../media/image12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24" Type="http://schemas.openxmlformats.org/officeDocument/2006/relationships/image" Target="../media/image122.svg"/><Relationship Id="rId32" Type="http://schemas.openxmlformats.org/officeDocument/2006/relationships/image" Target="../media/image129.png"/><Relationship Id="rId5" Type="http://schemas.openxmlformats.org/officeDocument/2006/relationships/image" Target="../media/image106.png"/><Relationship Id="rId15" Type="http://schemas.openxmlformats.org/officeDocument/2006/relationships/image" Target="../media/image116.png"/><Relationship Id="rId23" Type="http://schemas.openxmlformats.org/officeDocument/2006/relationships/image" Target="../media/image121.png"/><Relationship Id="rId28" Type="http://schemas.openxmlformats.org/officeDocument/2006/relationships/image" Target="../media/image125.png"/><Relationship Id="rId10" Type="http://schemas.openxmlformats.org/officeDocument/2006/relationships/image" Target="../media/image111.png"/><Relationship Id="rId19" Type="http://schemas.openxmlformats.org/officeDocument/2006/relationships/image" Target="../media/image120.svg"/><Relationship Id="rId31" Type="http://schemas.openxmlformats.org/officeDocument/2006/relationships/image" Target="../media/image128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Relationship Id="rId22" Type="http://schemas.openxmlformats.org/officeDocument/2006/relationships/image" Target="../media/image71.svg"/><Relationship Id="rId27" Type="http://schemas.openxmlformats.org/officeDocument/2006/relationships/image" Target="../media/image124.svg"/><Relationship Id="rId30" Type="http://schemas.openxmlformats.org/officeDocument/2006/relationships/image" Target="../media/image127.png"/><Relationship Id="rId35" Type="http://schemas.openxmlformats.org/officeDocument/2006/relationships/hyperlink" Target="https://yandex.ru/search/?text=&#1073;&#1080;&#1085;&#1086;&#1084;+&#1085;&#1100;&#1102;&#1090;&#1086;&#1085;&#1072;" TargetMode="External"/><Relationship Id="rId8" Type="http://schemas.openxmlformats.org/officeDocument/2006/relationships/image" Target="../media/image10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36.png"/><Relationship Id="rId18" Type="http://schemas.openxmlformats.org/officeDocument/2006/relationships/image" Target="../media/image141.png"/><Relationship Id="rId26" Type="http://schemas.openxmlformats.org/officeDocument/2006/relationships/image" Target="../media/image124.svg"/><Relationship Id="rId3" Type="http://schemas.openxmlformats.org/officeDocument/2006/relationships/image" Target="../media/image131.png"/><Relationship Id="rId21" Type="http://schemas.openxmlformats.org/officeDocument/2006/relationships/image" Target="../media/image144.svg"/><Relationship Id="rId7" Type="http://schemas.openxmlformats.org/officeDocument/2006/relationships/image" Target="../media/image18.png"/><Relationship Id="rId12" Type="http://schemas.openxmlformats.org/officeDocument/2006/relationships/image" Target="../media/image65.svg"/><Relationship Id="rId17" Type="http://schemas.openxmlformats.org/officeDocument/2006/relationships/image" Target="../media/image140.png"/><Relationship Id="rId25" Type="http://schemas.openxmlformats.org/officeDocument/2006/relationships/image" Target="../media/image123.png"/><Relationship Id="rId2" Type="http://schemas.openxmlformats.org/officeDocument/2006/relationships/image" Target="../media/image130.png"/><Relationship Id="rId16" Type="http://schemas.openxmlformats.org/officeDocument/2006/relationships/image" Target="../media/image139.svg"/><Relationship Id="rId20" Type="http://schemas.openxmlformats.org/officeDocument/2006/relationships/image" Target="../media/image143.png"/><Relationship Id="rId29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atreon.com/3blue1brown" TargetMode="External"/><Relationship Id="rId11" Type="http://schemas.openxmlformats.org/officeDocument/2006/relationships/image" Target="../media/image64.png"/><Relationship Id="rId24" Type="http://schemas.openxmlformats.org/officeDocument/2006/relationships/hyperlink" Target="https://boosty.to/omath" TargetMode="External"/><Relationship Id="rId5" Type="http://schemas.openxmlformats.org/officeDocument/2006/relationships/image" Target="../media/image133.png"/><Relationship Id="rId15" Type="http://schemas.openxmlformats.org/officeDocument/2006/relationships/image" Target="../media/image138.png"/><Relationship Id="rId23" Type="http://schemas.openxmlformats.org/officeDocument/2006/relationships/image" Target="../media/image146.svg"/><Relationship Id="rId28" Type="http://schemas.openxmlformats.org/officeDocument/2006/relationships/image" Target="../media/image147.jpeg"/><Relationship Id="rId10" Type="http://schemas.openxmlformats.org/officeDocument/2006/relationships/image" Target="../media/image135.svg"/><Relationship Id="rId19" Type="http://schemas.openxmlformats.org/officeDocument/2006/relationships/image" Target="../media/image142.svg"/><Relationship Id="rId4" Type="http://schemas.openxmlformats.org/officeDocument/2006/relationships/image" Target="../media/image132.png"/><Relationship Id="rId9" Type="http://schemas.openxmlformats.org/officeDocument/2006/relationships/image" Target="../media/image134.png"/><Relationship Id="rId14" Type="http://schemas.openxmlformats.org/officeDocument/2006/relationships/image" Target="../media/image137.svg"/><Relationship Id="rId22" Type="http://schemas.openxmlformats.org/officeDocument/2006/relationships/image" Target="../media/image145.png"/><Relationship Id="rId27" Type="http://schemas.openxmlformats.org/officeDocument/2006/relationships/hyperlink" Target="https://boosty.to/wildmathing" TargetMode="External"/><Relationship Id="rId30" Type="http://schemas.openxmlformats.org/officeDocument/2006/relationships/image" Target="../media/image149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152.svg"/><Relationship Id="rId3" Type="http://schemas.openxmlformats.org/officeDocument/2006/relationships/image" Target="../media/image122.svg"/><Relationship Id="rId7" Type="http://schemas.openxmlformats.org/officeDocument/2006/relationships/image" Target="../media/image67.svg"/><Relationship Id="rId12" Type="http://schemas.openxmlformats.org/officeDocument/2006/relationships/image" Target="../media/image151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microsoft.com/office/2007/relationships/hdphoto" Target="../media/hdphoto2.wdp"/><Relationship Id="rId5" Type="http://schemas.openxmlformats.org/officeDocument/2006/relationships/image" Target="../media/image65.svg"/><Relationship Id="rId10" Type="http://schemas.openxmlformats.org/officeDocument/2006/relationships/image" Target="../media/image150.png"/><Relationship Id="rId4" Type="http://schemas.openxmlformats.org/officeDocument/2006/relationships/image" Target="../media/image64.png"/><Relationship Id="rId9" Type="http://schemas.openxmlformats.org/officeDocument/2006/relationships/image" Target="../media/image69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54.svg"/><Relationship Id="rId7" Type="http://schemas.openxmlformats.org/officeDocument/2006/relationships/image" Target="../media/image158.sv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png"/><Relationship Id="rId11" Type="http://schemas.openxmlformats.org/officeDocument/2006/relationships/image" Target="../media/image162.svg"/><Relationship Id="rId5" Type="http://schemas.openxmlformats.org/officeDocument/2006/relationships/image" Target="../media/image156.svg"/><Relationship Id="rId10" Type="http://schemas.openxmlformats.org/officeDocument/2006/relationships/image" Target="../media/image161.png"/><Relationship Id="rId4" Type="http://schemas.openxmlformats.org/officeDocument/2006/relationships/image" Target="../media/image155.png"/><Relationship Id="rId9" Type="http://schemas.openxmlformats.org/officeDocument/2006/relationships/image" Target="../media/image160.sv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7.png"/><Relationship Id="rId18" Type="http://schemas.openxmlformats.org/officeDocument/2006/relationships/image" Target="../media/image171.png"/><Relationship Id="rId26" Type="http://schemas.openxmlformats.org/officeDocument/2006/relationships/image" Target="../media/image176.png"/><Relationship Id="rId39" Type="http://schemas.openxmlformats.org/officeDocument/2006/relationships/hyperlink" Target="mailto:newpetya@inbox.ru" TargetMode="External"/><Relationship Id="rId21" Type="http://schemas.openxmlformats.org/officeDocument/2006/relationships/image" Target="../media/image173.svg"/><Relationship Id="rId34" Type="http://schemas.openxmlformats.org/officeDocument/2006/relationships/image" Target="../media/image184.svg"/><Relationship Id="rId42" Type="http://schemas.openxmlformats.org/officeDocument/2006/relationships/image" Target="../media/image190.svg"/><Relationship Id="rId47" Type="http://schemas.openxmlformats.org/officeDocument/2006/relationships/image" Target="../media/image194.svg"/><Relationship Id="rId50" Type="http://schemas.openxmlformats.org/officeDocument/2006/relationships/hyperlink" Target="https://vk.com/nagibin2509" TargetMode="External"/><Relationship Id="rId55" Type="http://schemas.openxmlformats.org/officeDocument/2006/relationships/image" Target="../media/image198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69.png"/><Relationship Id="rId29" Type="http://schemas.openxmlformats.org/officeDocument/2006/relationships/image" Target="../media/image179.png"/><Relationship Id="rId11" Type="http://schemas.openxmlformats.org/officeDocument/2006/relationships/image" Target="../media/image166.svg"/><Relationship Id="rId24" Type="http://schemas.openxmlformats.org/officeDocument/2006/relationships/hyperlink" Target="https://www.youtube.com/@CMTV_official" TargetMode="External"/><Relationship Id="rId32" Type="http://schemas.openxmlformats.org/officeDocument/2006/relationships/image" Target="../media/image182.svg"/><Relationship Id="rId37" Type="http://schemas.openxmlformats.org/officeDocument/2006/relationships/image" Target="../media/image187.png"/><Relationship Id="rId40" Type="http://schemas.openxmlformats.org/officeDocument/2006/relationships/hyperlink" Target="https://t.me/math_head" TargetMode="External"/><Relationship Id="rId45" Type="http://schemas.openxmlformats.org/officeDocument/2006/relationships/hyperlink" Target="https://vk.com/math.head" TargetMode="External"/><Relationship Id="rId53" Type="http://schemas.openxmlformats.org/officeDocument/2006/relationships/image" Target="../media/image196.jpeg"/><Relationship Id="rId5" Type="http://schemas.openxmlformats.org/officeDocument/2006/relationships/image" Target="../media/image164.jpg"/><Relationship Id="rId19" Type="http://schemas.openxmlformats.org/officeDocument/2006/relationships/hyperlink" Target="https://radkopeter.ru/projects/tictactoe3d/" TargetMode="External"/><Relationship Id="rId4" Type="http://schemas.openxmlformats.org/officeDocument/2006/relationships/image" Target="../media/image163.jpeg"/><Relationship Id="rId9" Type="http://schemas.openxmlformats.org/officeDocument/2006/relationships/hyperlink" Target="https://forum.mcmodding.ru/" TargetMode="External"/><Relationship Id="rId14" Type="http://schemas.openxmlformats.org/officeDocument/2006/relationships/image" Target="../media/image168.svg"/><Relationship Id="rId22" Type="http://schemas.openxmlformats.org/officeDocument/2006/relationships/image" Target="../media/image174.png"/><Relationship Id="rId27" Type="http://schemas.openxmlformats.org/officeDocument/2006/relationships/image" Target="../media/image177.png"/><Relationship Id="rId30" Type="http://schemas.openxmlformats.org/officeDocument/2006/relationships/image" Target="../media/image180.svg"/><Relationship Id="rId35" Type="http://schemas.openxmlformats.org/officeDocument/2006/relationships/image" Target="../media/image185.png"/><Relationship Id="rId43" Type="http://schemas.openxmlformats.org/officeDocument/2006/relationships/image" Target="../media/image191.png"/><Relationship Id="rId48" Type="http://schemas.openxmlformats.org/officeDocument/2006/relationships/hyperlink" Target="mailto:nagibin.1995@yandex.ru" TargetMode="External"/><Relationship Id="rId56" Type="http://schemas.openxmlformats.org/officeDocument/2006/relationships/image" Target="../media/image199.svg"/><Relationship Id="rId8" Type="http://schemas.openxmlformats.org/officeDocument/2006/relationships/image" Target="../media/image65.svg"/><Relationship Id="rId51" Type="http://schemas.openxmlformats.org/officeDocument/2006/relationships/hyperlink" Target="https://vk.com/nagibin2509?w=wall235758238_1080%2Fall" TargetMode="External"/><Relationship Id="rId3" Type="http://schemas.openxmlformats.org/officeDocument/2006/relationships/hyperlink" Target="https://radkopeter.ru/projects/" TargetMode="External"/><Relationship Id="rId12" Type="http://schemas.openxmlformats.org/officeDocument/2006/relationships/hyperlink" Target="https://dodem.ru/" TargetMode="External"/><Relationship Id="rId17" Type="http://schemas.openxmlformats.org/officeDocument/2006/relationships/image" Target="../media/image170.svg"/><Relationship Id="rId25" Type="http://schemas.openxmlformats.org/officeDocument/2006/relationships/hyperlink" Target="https://radkopeter.ru/projects/mental-calc/" TargetMode="External"/><Relationship Id="rId33" Type="http://schemas.openxmlformats.org/officeDocument/2006/relationships/image" Target="../media/image183.png"/><Relationship Id="rId38" Type="http://schemas.openxmlformats.org/officeDocument/2006/relationships/image" Target="../media/image188.svg"/><Relationship Id="rId46" Type="http://schemas.openxmlformats.org/officeDocument/2006/relationships/image" Target="../media/image193.png"/><Relationship Id="rId20" Type="http://schemas.openxmlformats.org/officeDocument/2006/relationships/image" Target="../media/image172.png"/><Relationship Id="rId41" Type="http://schemas.openxmlformats.org/officeDocument/2006/relationships/image" Target="../media/image189.png"/><Relationship Id="rId54" Type="http://schemas.openxmlformats.org/officeDocument/2006/relationships/image" Target="../media/image19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math.ru/book/combinatorics/" TargetMode="External"/><Relationship Id="rId15" Type="http://schemas.openxmlformats.org/officeDocument/2006/relationships/hyperlink" Target="https://radkopeter.ru/projects/neuralnet-info/" TargetMode="External"/><Relationship Id="rId23" Type="http://schemas.openxmlformats.org/officeDocument/2006/relationships/image" Target="../media/image175.svg"/><Relationship Id="rId28" Type="http://schemas.openxmlformats.org/officeDocument/2006/relationships/image" Target="../media/image178.svg"/><Relationship Id="rId36" Type="http://schemas.openxmlformats.org/officeDocument/2006/relationships/image" Target="../media/image186.svg"/><Relationship Id="rId49" Type="http://schemas.openxmlformats.org/officeDocument/2006/relationships/hyperlink" Target="https://t.me/Nnagibin" TargetMode="External"/><Relationship Id="rId57" Type="http://schemas.openxmlformats.org/officeDocument/2006/relationships/image" Target="../media/image200.png"/><Relationship Id="rId10" Type="http://schemas.openxmlformats.org/officeDocument/2006/relationships/image" Target="../media/image165.png"/><Relationship Id="rId31" Type="http://schemas.openxmlformats.org/officeDocument/2006/relationships/image" Target="../media/image181.png"/><Relationship Id="rId44" Type="http://schemas.openxmlformats.org/officeDocument/2006/relationships/image" Target="../media/image192.svg"/><Relationship Id="rId52" Type="http://schemas.openxmlformats.org/officeDocument/2006/relationships/image" Target="../media/image19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png"/><Relationship Id="rId13" Type="http://schemas.openxmlformats.org/officeDocument/2006/relationships/image" Target="../media/image210.svg"/><Relationship Id="rId18" Type="http://schemas.openxmlformats.org/officeDocument/2006/relationships/image" Target="../media/image68.png"/><Relationship Id="rId3" Type="http://schemas.openxmlformats.org/officeDocument/2006/relationships/image" Target="../media/image202.svg"/><Relationship Id="rId7" Type="http://schemas.openxmlformats.org/officeDocument/2006/relationships/image" Target="../media/image204.svg"/><Relationship Id="rId12" Type="http://schemas.openxmlformats.org/officeDocument/2006/relationships/image" Target="../media/image209.png"/><Relationship Id="rId17" Type="http://schemas.openxmlformats.org/officeDocument/2006/relationships/image" Target="../media/image67.svg"/><Relationship Id="rId2" Type="http://schemas.openxmlformats.org/officeDocument/2006/relationships/image" Target="../media/image201.png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3.png"/><Relationship Id="rId11" Type="http://schemas.openxmlformats.org/officeDocument/2006/relationships/image" Target="../media/image208.svg"/><Relationship Id="rId5" Type="http://schemas.openxmlformats.org/officeDocument/2006/relationships/image" Target="../media/image178.svg"/><Relationship Id="rId15" Type="http://schemas.openxmlformats.org/officeDocument/2006/relationships/image" Target="../media/image65.svg"/><Relationship Id="rId10" Type="http://schemas.openxmlformats.org/officeDocument/2006/relationships/image" Target="../media/image207.png"/><Relationship Id="rId19" Type="http://schemas.openxmlformats.org/officeDocument/2006/relationships/image" Target="../media/image69.svg"/><Relationship Id="rId4" Type="http://schemas.openxmlformats.org/officeDocument/2006/relationships/image" Target="../media/image177.png"/><Relationship Id="rId9" Type="http://schemas.openxmlformats.org/officeDocument/2006/relationships/image" Target="../media/image206.svg"/><Relationship Id="rId1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5.svg"/><Relationship Id="rId7" Type="http://schemas.openxmlformats.org/officeDocument/2006/relationships/image" Target="../media/image69.sv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212.svg"/><Relationship Id="rId5" Type="http://schemas.openxmlformats.org/officeDocument/2006/relationships/image" Target="../media/image67.svg"/><Relationship Id="rId10" Type="http://schemas.openxmlformats.org/officeDocument/2006/relationships/image" Target="../media/image211.png"/><Relationship Id="rId4" Type="http://schemas.openxmlformats.org/officeDocument/2006/relationships/image" Target="../media/image66.png"/><Relationship Id="rId9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6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5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microsoft.com/office/2007/relationships/hdphoto" Target="../media/hdphoto1.wdp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svg"/><Relationship Id="rId18" Type="http://schemas.openxmlformats.org/officeDocument/2006/relationships/image" Target="../media/image41.png"/><Relationship Id="rId26" Type="http://schemas.openxmlformats.org/officeDocument/2006/relationships/image" Target="../media/image49.png"/><Relationship Id="rId3" Type="http://schemas.openxmlformats.org/officeDocument/2006/relationships/image" Target="../media/image26.svg"/><Relationship Id="rId21" Type="http://schemas.openxmlformats.org/officeDocument/2006/relationships/image" Target="../media/image44.svg"/><Relationship Id="rId7" Type="http://schemas.openxmlformats.org/officeDocument/2006/relationships/image" Target="../media/image30.svg"/><Relationship Id="rId12" Type="http://schemas.openxmlformats.org/officeDocument/2006/relationships/image" Target="../media/image35.png"/><Relationship Id="rId17" Type="http://schemas.openxmlformats.org/officeDocument/2006/relationships/image" Target="../media/image40.svg"/><Relationship Id="rId25" Type="http://schemas.openxmlformats.org/officeDocument/2006/relationships/image" Target="../media/image48.sv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29" Type="http://schemas.openxmlformats.org/officeDocument/2006/relationships/image" Target="../media/image52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24" Type="http://schemas.openxmlformats.org/officeDocument/2006/relationships/image" Target="../media/image47.png"/><Relationship Id="rId5" Type="http://schemas.openxmlformats.org/officeDocument/2006/relationships/image" Target="../media/image28.svg"/><Relationship Id="rId15" Type="http://schemas.openxmlformats.org/officeDocument/2006/relationships/image" Target="../media/image38.svg"/><Relationship Id="rId23" Type="http://schemas.openxmlformats.org/officeDocument/2006/relationships/image" Target="../media/image46.svg"/><Relationship Id="rId28" Type="http://schemas.openxmlformats.org/officeDocument/2006/relationships/image" Target="../media/image51.png"/><Relationship Id="rId10" Type="http://schemas.openxmlformats.org/officeDocument/2006/relationships/image" Target="../media/image33.png"/><Relationship Id="rId19" Type="http://schemas.openxmlformats.org/officeDocument/2006/relationships/image" Target="../media/image42.svg"/><Relationship Id="rId31" Type="http://schemas.openxmlformats.org/officeDocument/2006/relationships/image" Target="../media/image54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png"/><Relationship Id="rId22" Type="http://schemas.openxmlformats.org/officeDocument/2006/relationships/image" Target="../media/image45.png"/><Relationship Id="rId27" Type="http://schemas.openxmlformats.org/officeDocument/2006/relationships/image" Target="../media/image50.svg"/><Relationship Id="rId30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.svg"/><Relationship Id="rId7" Type="http://schemas.openxmlformats.org/officeDocument/2006/relationships/image" Target="../media/image67.svg"/><Relationship Id="rId12" Type="http://schemas.openxmlformats.org/officeDocument/2006/relationships/image" Target="../media/image71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11" Type="http://schemas.openxmlformats.org/officeDocument/2006/relationships/image" Target="../media/image70.png"/><Relationship Id="rId5" Type="http://schemas.openxmlformats.org/officeDocument/2006/relationships/image" Target="../media/image65.svg"/><Relationship Id="rId10" Type="http://schemas.openxmlformats.org/officeDocument/2006/relationships/hyperlink" Target="https://omath.ru/book/combinatorics/" TargetMode="External"/><Relationship Id="rId4" Type="http://schemas.openxmlformats.org/officeDocument/2006/relationships/image" Target="../media/image64.png"/><Relationship Id="rId9" Type="http://schemas.openxmlformats.org/officeDocument/2006/relationships/image" Target="../media/image6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66.png"/><Relationship Id="rId3" Type="http://schemas.openxmlformats.org/officeDocument/2006/relationships/image" Target="../media/image73.svg"/><Relationship Id="rId7" Type="http://schemas.openxmlformats.org/officeDocument/2006/relationships/image" Target="../media/image77.svg"/><Relationship Id="rId12" Type="http://schemas.openxmlformats.org/officeDocument/2006/relationships/image" Target="../media/image69.svg"/><Relationship Id="rId2" Type="http://schemas.openxmlformats.org/officeDocument/2006/relationships/image" Target="../media/image72.png"/><Relationship Id="rId16" Type="http://schemas.openxmlformats.org/officeDocument/2006/relationships/image" Target="../media/image6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11" Type="http://schemas.openxmlformats.org/officeDocument/2006/relationships/image" Target="../media/image68.png"/><Relationship Id="rId5" Type="http://schemas.openxmlformats.org/officeDocument/2006/relationships/image" Target="../media/image75.svg"/><Relationship Id="rId15" Type="http://schemas.openxmlformats.org/officeDocument/2006/relationships/image" Target="../media/image64.png"/><Relationship Id="rId10" Type="http://schemas.openxmlformats.org/officeDocument/2006/relationships/hyperlink" Target="https://omath.ru/book/combinatorics/" TargetMode="External"/><Relationship Id="rId4" Type="http://schemas.openxmlformats.org/officeDocument/2006/relationships/image" Target="../media/image74.png"/><Relationship Id="rId9" Type="http://schemas.openxmlformats.org/officeDocument/2006/relationships/image" Target="../media/image26.svg"/><Relationship Id="rId14" Type="http://schemas.openxmlformats.org/officeDocument/2006/relationships/image" Target="../media/image6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hyperlink" Target="https://editor.omath.net/topic/10" TargetMode="External"/><Relationship Id="rId18" Type="http://schemas.openxmlformats.org/officeDocument/2006/relationships/image" Target="../media/image89.png"/><Relationship Id="rId3" Type="http://schemas.openxmlformats.org/officeDocument/2006/relationships/image" Target="../media/image78.png"/><Relationship Id="rId7" Type="http://schemas.openxmlformats.org/officeDocument/2006/relationships/image" Target="../media/image80.png"/><Relationship Id="rId12" Type="http://schemas.openxmlformats.org/officeDocument/2006/relationships/image" Target="../media/image85.svg"/><Relationship Id="rId17" Type="http://schemas.openxmlformats.org/officeDocument/2006/relationships/hyperlink" Target="https://boosty.to/omath" TargetMode="Externa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8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11" Type="http://schemas.openxmlformats.org/officeDocument/2006/relationships/image" Target="../media/image84.png"/><Relationship Id="rId5" Type="http://schemas.openxmlformats.org/officeDocument/2006/relationships/image" Target="../media/image18.png"/><Relationship Id="rId15" Type="http://schemas.openxmlformats.org/officeDocument/2006/relationships/image" Target="../media/image87.png"/><Relationship Id="rId10" Type="http://schemas.openxmlformats.org/officeDocument/2006/relationships/image" Target="../media/image83.svg"/><Relationship Id="rId19" Type="http://schemas.openxmlformats.org/officeDocument/2006/relationships/image" Target="../media/image90.svg"/><Relationship Id="rId4" Type="http://schemas.openxmlformats.org/officeDocument/2006/relationships/image" Target="../media/image79.svg"/><Relationship Id="rId9" Type="http://schemas.openxmlformats.org/officeDocument/2006/relationships/image" Target="../media/image82.png"/><Relationship Id="rId14" Type="http://schemas.openxmlformats.org/officeDocument/2006/relationships/image" Target="../media/image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34F14650-BEAE-4F1D-9282-D9BFA7587460}"/>
              </a:ext>
            </a:extLst>
          </p:cNvPr>
          <p:cNvSpPr/>
          <p:nvPr/>
        </p:nvSpPr>
        <p:spPr>
          <a:xfrm rot="10800000">
            <a:off x="-10360" y="0"/>
            <a:ext cx="1220236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20000"/>
                </a:schemeClr>
              </a:gs>
              <a:gs pos="50000">
                <a:schemeClr val="bg1">
                  <a:alpha val="10000"/>
                </a:schemeClr>
              </a:gs>
              <a:gs pos="100000">
                <a:schemeClr val="accent6">
                  <a:alpha val="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EA61E3C-E4B0-4027-9836-E44FAFFD0D09}"/>
              </a:ext>
            </a:extLst>
          </p:cNvPr>
          <p:cNvSpPr txBox="1"/>
          <p:nvPr/>
        </p:nvSpPr>
        <p:spPr>
          <a:xfrm>
            <a:off x="391101" y="2179857"/>
            <a:ext cx="11437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Платформа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по созданию  </a:t>
            </a:r>
            <a:r>
              <a:rPr lang="ru-RU" sz="2800" b="1" dirty="0">
                <a:solidFill>
                  <a:srgbClr val="5999A0"/>
                </a:solidFill>
              </a:rPr>
              <a:t>совместных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проектов для 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самообразования</a:t>
            </a:r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id="{1802E6AD-767C-40AB-B892-50CAFDA95818}"/>
              </a:ext>
            </a:extLst>
          </p:cNvPr>
          <p:cNvSpPr/>
          <p:nvPr/>
        </p:nvSpPr>
        <p:spPr>
          <a:xfrm>
            <a:off x="391101" y="2206331"/>
            <a:ext cx="1947456" cy="513169"/>
          </a:xfrm>
          <a:prstGeom prst="round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1B18914-CE5E-472D-BC2A-B01ADFF8FFDB}"/>
              </a:ext>
            </a:extLst>
          </p:cNvPr>
          <p:cNvGrpSpPr/>
          <p:nvPr/>
        </p:nvGrpSpPr>
        <p:grpSpPr>
          <a:xfrm>
            <a:off x="304741" y="2815636"/>
            <a:ext cx="2087559" cy="1323440"/>
            <a:chOff x="304741" y="2815636"/>
            <a:chExt cx="2087559" cy="1323440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DE822CE-E5B5-45A7-B724-751A29094D17}"/>
                </a:ext>
              </a:extLst>
            </p:cNvPr>
            <p:cNvSpPr txBox="1"/>
            <p:nvPr/>
          </p:nvSpPr>
          <p:spPr>
            <a:xfrm>
              <a:off x="304741" y="3738966"/>
              <a:ext cx="20875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1">
                      <a:lumMod val="75000"/>
                    </a:schemeClr>
                  </a:solidFill>
                </a:rPr>
                <a:t>Дом для знаний!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4B24583-8CE4-4ADF-B359-6F5E1E010AD1}"/>
                </a:ext>
              </a:extLst>
            </p:cNvPr>
            <p:cNvSpPr txBox="1"/>
            <p:nvPr/>
          </p:nvSpPr>
          <p:spPr>
            <a:xfrm>
              <a:off x="304741" y="2815636"/>
              <a:ext cx="19474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Редактор статей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Сборщик сайтов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Админ-панель</a:t>
              </a:r>
            </a:p>
          </p:txBody>
        </p:sp>
      </p:grpSp>
      <p:sp>
        <p:nvSpPr>
          <p:cNvPr id="63" name="Прямоугольник: скругленные углы 62">
            <a:extLst>
              <a:ext uri="{FF2B5EF4-FFF2-40B4-BE49-F238E27FC236}">
                <a16:creationId xmlns:a16="http://schemas.microsoft.com/office/drawing/2014/main" id="{A50C2718-75C9-45DC-9F97-00C62E6C85C8}"/>
              </a:ext>
            </a:extLst>
          </p:cNvPr>
          <p:cNvSpPr/>
          <p:nvPr/>
        </p:nvSpPr>
        <p:spPr>
          <a:xfrm>
            <a:off x="4490720" y="2206331"/>
            <a:ext cx="2011680" cy="513169"/>
          </a:xfrm>
          <a:prstGeom prst="roundRect">
            <a:avLst/>
          </a:prstGeom>
          <a:noFill/>
          <a:ln w="57150">
            <a:solidFill>
              <a:srgbClr val="78D8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04606897-B0BF-48F3-A38F-703ED30612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19784" y="1555142"/>
            <a:ext cx="553551" cy="553551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07F484F-1CEB-4F98-9093-44A833C308E6}"/>
              </a:ext>
            </a:extLst>
          </p:cNvPr>
          <p:cNvGrpSpPr/>
          <p:nvPr/>
        </p:nvGrpSpPr>
        <p:grpSpPr>
          <a:xfrm>
            <a:off x="4051225" y="2821925"/>
            <a:ext cx="3526863" cy="1317183"/>
            <a:chOff x="4065457" y="2819359"/>
            <a:chExt cx="3526863" cy="1317183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26712A7E-632C-4F54-AA3B-41755473E3F6}"/>
                </a:ext>
              </a:extLst>
            </p:cNvPr>
            <p:cNvSpPr txBox="1"/>
            <p:nvPr/>
          </p:nvSpPr>
          <p:spPr>
            <a:xfrm>
              <a:off x="4075371" y="3736432"/>
              <a:ext cx="27211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5999A0"/>
                  </a:solidFill>
                </a:rPr>
                <a:t>Вклад каждого важен!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93E6EE2-EC7C-4085-82A4-90F75AF9C99A}"/>
                </a:ext>
              </a:extLst>
            </p:cNvPr>
            <p:cNvSpPr txBox="1"/>
            <p:nvPr/>
          </p:nvSpPr>
          <p:spPr>
            <a:xfrm>
              <a:off x="4065457" y="2819359"/>
              <a:ext cx="35268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rgbClr val="5999A0"/>
                  </a:solidFill>
                </a:rPr>
                <a:t>Каждый может внести вклад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rgbClr val="5999A0"/>
                  </a:solidFill>
                </a:rPr>
                <a:t>Совместное накопление знаний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rgbClr val="5999A0"/>
                  </a:solidFill>
                </a:rPr>
                <a:t>Коллективное авторство</a:t>
              </a:r>
            </a:p>
          </p:txBody>
        </p:sp>
      </p:grpSp>
      <p:sp>
        <p:nvSpPr>
          <p:cNvPr id="67" name="Прямоугольник: скругленные углы 66">
            <a:extLst>
              <a:ext uri="{FF2B5EF4-FFF2-40B4-BE49-F238E27FC236}">
                <a16:creationId xmlns:a16="http://schemas.microsoft.com/office/drawing/2014/main" id="{E5FB5C32-C4A2-4FA7-AF2C-26083DCA2250}"/>
              </a:ext>
            </a:extLst>
          </p:cNvPr>
          <p:cNvSpPr/>
          <p:nvPr/>
        </p:nvSpPr>
        <p:spPr>
          <a:xfrm>
            <a:off x="8745844" y="2202583"/>
            <a:ext cx="2948376" cy="513169"/>
          </a:xfrm>
          <a:prstGeom prst="round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034D70E-2499-4B88-A8BA-CFA8488FEBC8}"/>
              </a:ext>
            </a:extLst>
          </p:cNvPr>
          <p:cNvGrpSpPr/>
          <p:nvPr/>
        </p:nvGrpSpPr>
        <p:grpSpPr>
          <a:xfrm>
            <a:off x="8753629" y="2815636"/>
            <a:ext cx="2967223" cy="1320906"/>
            <a:chOff x="8768869" y="2815636"/>
            <a:chExt cx="2967223" cy="1320906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59740F3-E0F9-41F4-8069-5863B5172B5D}"/>
                </a:ext>
              </a:extLst>
            </p:cNvPr>
            <p:cNvSpPr txBox="1"/>
            <p:nvPr/>
          </p:nvSpPr>
          <p:spPr>
            <a:xfrm>
              <a:off x="8768869" y="3736432"/>
              <a:ext cx="26582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6">
                      <a:lumMod val="75000"/>
                    </a:schemeClr>
                  </a:solidFill>
                </a:rPr>
                <a:t>Учишь то, что хочешь!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D3F95C1-BDB4-43EC-87F3-80D03077F57B}"/>
                </a:ext>
              </a:extLst>
            </p:cNvPr>
            <p:cNvSpPr txBox="1"/>
            <p:nvPr/>
          </p:nvSpPr>
          <p:spPr>
            <a:xfrm>
              <a:off x="8768869" y="2815636"/>
              <a:ext cx="296722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6"/>
                  </a:solidFill>
                </a:rPr>
                <a:t>Ставка на самомотивацию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6"/>
                  </a:solidFill>
                </a:rPr>
                <a:t>Изучение в своем темпе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6"/>
                  </a:solidFill>
                </a:rPr>
                <a:t>Знания без ограничений</a:t>
              </a:r>
            </a:p>
          </p:txBody>
        </p:sp>
      </p:grpSp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EF40C5D7-18AB-4879-9C1B-1033288802B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973428" y="1438121"/>
            <a:ext cx="553551" cy="553551"/>
          </a:xfrm>
          <a:prstGeom prst="rect">
            <a:avLst/>
          </a:prstGeom>
        </p:spPr>
      </p:pic>
      <p:sp>
        <p:nvSpPr>
          <p:cNvPr id="116" name="Полилиния: фигура 115">
            <a:extLst>
              <a:ext uri="{FF2B5EF4-FFF2-40B4-BE49-F238E27FC236}">
                <a16:creationId xmlns:a16="http://schemas.microsoft.com/office/drawing/2014/main" id="{3AF899EC-018D-415A-AF41-41FE1BAAB3CA}"/>
              </a:ext>
            </a:extLst>
          </p:cNvPr>
          <p:cNvSpPr/>
          <p:nvPr/>
        </p:nvSpPr>
        <p:spPr>
          <a:xfrm>
            <a:off x="111419" y="5322343"/>
            <a:ext cx="11968547" cy="1922477"/>
          </a:xfrm>
          <a:custGeom>
            <a:avLst/>
            <a:gdLst>
              <a:gd name="connsiteX0" fmla="*/ 3554635 w 11968547"/>
              <a:gd name="connsiteY0" fmla="*/ 1364903 h 1922477"/>
              <a:gd name="connsiteX1" fmla="*/ 3799645 w 11968547"/>
              <a:gd name="connsiteY1" fmla="*/ 1364903 h 1922477"/>
              <a:gd name="connsiteX2" fmla="*/ 4277604 w 11968547"/>
              <a:gd name="connsiteY2" fmla="*/ 1842862 h 1922477"/>
              <a:gd name="connsiteX3" fmla="*/ 4197988 w 11968547"/>
              <a:gd name="connsiteY3" fmla="*/ 1922477 h 1922477"/>
              <a:gd name="connsiteX4" fmla="*/ 3156291 w 11968547"/>
              <a:gd name="connsiteY4" fmla="*/ 1922477 h 1922477"/>
              <a:gd name="connsiteX5" fmla="*/ 3076676 w 11968547"/>
              <a:gd name="connsiteY5" fmla="*/ 1842862 h 1922477"/>
              <a:gd name="connsiteX6" fmla="*/ 3554635 w 11968547"/>
              <a:gd name="connsiteY6" fmla="*/ 1364903 h 1922477"/>
              <a:gd name="connsiteX7" fmla="*/ 10071964 w 11968547"/>
              <a:gd name="connsiteY7" fmla="*/ 1274746 h 1922477"/>
              <a:gd name="connsiteX8" fmla="*/ 10316974 w 11968547"/>
              <a:gd name="connsiteY8" fmla="*/ 1274746 h 1922477"/>
              <a:gd name="connsiteX9" fmla="*/ 10794933 w 11968547"/>
              <a:gd name="connsiteY9" fmla="*/ 1752705 h 1922477"/>
              <a:gd name="connsiteX10" fmla="*/ 10715318 w 11968547"/>
              <a:gd name="connsiteY10" fmla="*/ 1832320 h 1922477"/>
              <a:gd name="connsiteX11" fmla="*/ 9673620 w 11968547"/>
              <a:gd name="connsiteY11" fmla="*/ 1832320 h 1922477"/>
              <a:gd name="connsiteX12" fmla="*/ 9594005 w 11968547"/>
              <a:gd name="connsiteY12" fmla="*/ 1752705 h 1922477"/>
              <a:gd name="connsiteX13" fmla="*/ 10071964 w 11968547"/>
              <a:gd name="connsiteY13" fmla="*/ 1274746 h 1922477"/>
              <a:gd name="connsiteX14" fmla="*/ 2229557 w 11968547"/>
              <a:gd name="connsiteY14" fmla="*/ 1254415 h 1922477"/>
              <a:gd name="connsiteX15" fmla="*/ 2259759 w 11968547"/>
              <a:gd name="connsiteY15" fmla="*/ 1273413 h 1922477"/>
              <a:gd name="connsiteX16" fmla="*/ 2417286 w 11968547"/>
              <a:gd name="connsiteY16" fmla="*/ 1440923 h 1922477"/>
              <a:gd name="connsiteX17" fmla="*/ 2468980 w 11968547"/>
              <a:gd name="connsiteY17" fmla="*/ 1440923 h 1922477"/>
              <a:gd name="connsiteX18" fmla="*/ 2626507 w 11968547"/>
              <a:gd name="connsiteY18" fmla="*/ 1273413 h 1922477"/>
              <a:gd name="connsiteX19" fmla="*/ 2691736 w 11968547"/>
              <a:gd name="connsiteY19" fmla="*/ 1254554 h 1922477"/>
              <a:gd name="connsiteX20" fmla="*/ 2940228 w 11968547"/>
              <a:gd name="connsiteY20" fmla="*/ 1595343 h 1922477"/>
              <a:gd name="connsiteX21" fmla="*/ 2872114 w 11968547"/>
              <a:gd name="connsiteY21" fmla="*/ 1663456 h 1922477"/>
              <a:gd name="connsiteX22" fmla="*/ 2014373 w 11968547"/>
              <a:gd name="connsiteY22" fmla="*/ 1663456 h 1922477"/>
              <a:gd name="connsiteX23" fmla="*/ 1946260 w 11968547"/>
              <a:gd name="connsiteY23" fmla="*/ 1595343 h 1922477"/>
              <a:gd name="connsiteX24" fmla="*/ 2194530 w 11968547"/>
              <a:gd name="connsiteY24" fmla="*/ 1254554 h 1922477"/>
              <a:gd name="connsiteX25" fmla="*/ 2229557 w 11968547"/>
              <a:gd name="connsiteY25" fmla="*/ 1254415 h 1922477"/>
              <a:gd name="connsiteX26" fmla="*/ 1157367 w 11968547"/>
              <a:gd name="connsiteY26" fmla="*/ 1182532 h 1922477"/>
              <a:gd name="connsiteX27" fmla="*/ 1382859 w 11968547"/>
              <a:gd name="connsiteY27" fmla="*/ 1182532 h 1922477"/>
              <a:gd name="connsiteX28" fmla="*/ 1822743 w 11968547"/>
              <a:gd name="connsiteY28" fmla="*/ 1622415 h 1922477"/>
              <a:gd name="connsiteX29" fmla="*/ 1749470 w 11968547"/>
              <a:gd name="connsiteY29" fmla="*/ 1695688 h 1922477"/>
              <a:gd name="connsiteX30" fmla="*/ 790756 w 11968547"/>
              <a:gd name="connsiteY30" fmla="*/ 1695688 h 1922477"/>
              <a:gd name="connsiteX31" fmla="*/ 717483 w 11968547"/>
              <a:gd name="connsiteY31" fmla="*/ 1622415 h 1922477"/>
              <a:gd name="connsiteX32" fmla="*/ 1157367 w 11968547"/>
              <a:gd name="connsiteY32" fmla="*/ 1182532 h 1922477"/>
              <a:gd name="connsiteX33" fmla="*/ 6799186 w 11968547"/>
              <a:gd name="connsiteY33" fmla="*/ 1126470 h 1922477"/>
              <a:gd name="connsiteX34" fmla="*/ 7015322 w 11968547"/>
              <a:gd name="connsiteY34" fmla="*/ 1126470 h 1922477"/>
              <a:gd name="connsiteX35" fmla="*/ 7436952 w 11968547"/>
              <a:gd name="connsiteY35" fmla="*/ 1548100 h 1922477"/>
              <a:gd name="connsiteX36" fmla="*/ 7366720 w 11968547"/>
              <a:gd name="connsiteY36" fmla="*/ 1618332 h 1922477"/>
              <a:gd name="connsiteX37" fmla="*/ 6447788 w 11968547"/>
              <a:gd name="connsiteY37" fmla="*/ 1618332 h 1922477"/>
              <a:gd name="connsiteX38" fmla="*/ 6377556 w 11968547"/>
              <a:gd name="connsiteY38" fmla="*/ 1548100 h 1922477"/>
              <a:gd name="connsiteX39" fmla="*/ 6799186 w 11968547"/>
              <a:gd name="connsiteY39" fmla="*/ 1126470 h 1922477"/>
              <a:gd name="connsiteX40" fmla="*/ 8064087 w 11968547"/>
              <a:gd name="connsiteY40" fmla="*/ 1114040 h 1922477"/>
              <a:gd name="connsiteX41" fmla="*/ 8128567 w 11968547"/>
              <a:gd name="connsiteY41" fmla="*/ 1143341 h 1922477"/>
              <a:gd name="connsiteX42" fmla="*/ 8342043 w 11968547"/>
              <a:gd name="connsiteY42" fmla="*/ 1370347 h 1922477"/>
              <a:gd name="connsiteX43" fmla="*/ 8412100 w 11968547"/>
              <a:gd name="connsiteY43" fmla="*/ 1370347 h 1922477"/>
              <a:gd name="connsiteX44" fmla="*/ 8625576 w 11968547"/>
              <a:gd name="connsiteY44" fmla="*/ 1143341 h 1922477"/>
              <a:gd name="connsiteX45" fmla="*/ 8713974 w 11968547"/>
              <a:gd name="connsiteY45" fmla="*/ 1117784 h 1922477"/>
              <a:gd name="connsiteX46" fmla="*/ 9050726 w 11968547"/>
              <a:gd name="connsiteY46" fmla="*/ 1579615 h 1922477"/>
              <a:gd name="connsiteX47" fmla="*/ 8958420 w 11968547"/>
              <a:gd name="connsiteY47" fmla="*/ 1671921 h 1922477"/>
              <a:gd name="connsiteX48" fmla="*/ 7796024 w 11968547"/>
              <a:gd name="connsiteY48" fmla="*/ 1671921 h 1922477"/>
              <a:gd name="connsiteX49" fmla="*/ 7703718 w 11968547"/>
              <a:gd name="connsiteY49" fmla="*/ 1579615 h 1922477"/>
              <a:gd name="connsiteX50" fmla="*/ 8040169 w 11968547"/>
              <a:gd name="connsiteY50" fmla="*/ 1117784 h 1922477"/>
              <a:gd name="connsiteX51" fmla="*/ 8064087 w 11968547"/>
              <a:gd name="connsiteY51" fmla="*/ 1114040 h 1922477"/>
              <a:gd name="connsiteX52" fmla="*/ 5221732 w 11968547"/>
              <a:gd name="connsiteY52" fmla="*/ 978998 h 1922477"/>
              <a:gd name="connsiteX53" fmla="*/ 5286053 w 11968547"/>
              <a:gd name="connsiteY53" fmla="*/ 1008227 h 1922477"/>
              <a:gd name="connsiteX54" fmla="*/ 5499006 w 11968547"/>
              <a:gd name="connsiteY54" fmla="*/ 1234678 h 1922477"/>
              <a:gd name="connsiteX55" fmla="*/ 5568892 w 11968547"/>
              <a:gd name="connsiteY55" fmla="*/ 1234678 h 1922477"/>
              <a:gd name="connsiteX56" fmla="*/ 5781844 w 11968547"/>
              <a:gd name="connsiteY56" fmla="*/ 1008227 h 1922477"/>
              <a:gd name="connsiteX57" fmla="*/ 5846166 w 11968547"/>
              <a:gd name="connsiteY57" fmla="*/ 978998 h 1922477"/>
              <a:gd name="connsiteX58" fmla="*/ 5870025 w 11968547"/>
              <a:gd name="connsiteY58" fmla="*/ 982733 h 1922477"/>
              <a:gd name="connsiteX59" fmla="*/ 6205951 w 11968547"/>
              <a:gd name="connsiteY59" fmla="*/ 1443431 h 1922477"/>
              <a:gd name="connsiteX60" fmla="*/ 6113871 w 11968547"/>
              <a:gd name="connsiteY60" fmla="*/ 1535511 h 1922477"/>
              <a:gd name="connsiteX61" fmla="*/ 4954326 w 11968547"/>
              <a:gd name="connsiteY61" fmla="*/ 1535511 h 1922477"/>
              <a:gd name="connsiteX62" fmla="*/ 4862247 w 11968547"/>
              <a:gd name="connsiteY62" fmla="*/ 1443431 h 1922477"/>
              <a:gd name="connsiteX63" fmla="*/ 5197873 w 11968547"/>
              <a:gd name="connsiteY63" fmla="*/ 982733 h 1922477"/>
              <a:gd name="connsiteX64" fmla="*/ 5221732 w 11968547"/>
              <a:gd name="connsiteY64" fmla="*/ 978998 h 1922477"/>
              <a:gd name="connsiteX65" fmla="*/ 4388265 w 11968547"/>
              <a:gd name="connsiteY65" fmla="*/ 957387 h 1922477"/>
              <a:gd name="connsiteX66" fmla="*/ 4509944 w 11968547"/>
              <a:gd name="connsiteY66" fmla="*/ 957387 h 1922477"/>
              <a:gd name="connsiteX67" fmla="*/ 4747311 w 11968547"/>
              <a:gd name="connsiteY67" fmla="*/ 1194754 h 1922477"/>
              <a:gd name="connsiteX68" fmla="*/ 4707772 w 11968547"/>
              <a:gd name="connsiteY68" fmla="*/ 1234293 h 1922477"/>
              <a:gd name="connsiteX69" fmla="*/ 4190437 w 11968547"/>
              <a:gd name="connsiteY69" fmla="*/ 1234293 h 1922477"/>
              <a:gd name="connsiteX70" fmla="*/ 4150898 w 11968547"/>
              <a:gd name="connsiteY70" fmla="*/ 1194754 h 1922477"/>
              <a:gd name="connsiteX71" fmla="*/ 4388265 w 11968547"/>
              <a:gd name="connsiteY71" fmla="*/ 957387 h 1922477"/>
              <a:gd name="connsiteX72" fmla="*/ 11409771 w 11968547"/>
              <a:gd name="connsiteY72" fmla="*/ 862318 h 1922477"/>
              <a:gd name="connsiteX73" fmla="*/ 11599138 w 11968547"/>
              <a:gd name="connsiteY73" fmla="*/ 862318 h 1922477"/>
              <a:gd name="connsiteX74" fmla="*/ 11968547 w 11968547"/>
              <a:gd name="connsiteY74" fmla="*/ 1231727 h 1922477"/>
              <a:gd name="connsiteX75" fmla="*/ 11907013 w 11968547"/>
              <a:gd name="connsiteY75" fmla="*/ 1293261 h 1922477"/>
              <a:gd name="connsiteX76" fmla="*/ 11101896 w 11968547"/>
              <a:gd name="connsiteY76" fmla="*/ 1293261 h 1922477"/>
              <a:gd name="connsiteX77" fmla="*/ 11040362 w 11968547"/>
              <a:gd name="connsiteY77" fmla="*/ 1231727 h 1922477"/>
              <a:gd name="connsiteX78" fmla="*/ 11409771 w 11968547"/>
              <a:gd name="connsiteY78" fmla="*/ 862318 h 1922477"/>
              <a:gd name="connsiteX79" fmla="*/ 230350 w 11968547"/>
              <a:gd name="connsiteY79" fmla="*/ 793174 h 1922477"/>
              <a:gd name="connsiteX80" fmla="*/ 254899 w 11968547"/>
              <a:gd name="connsiteY80" fmla="*/ 808615 h 1922477"/>
              <a:gd name="connsiteX81" fmla="*/ 382939 w 11968547"/>
              <a:gd name="connsiteY81" fmla="*/ 944770 h 1922477"/>
              <a:gd name="connsiteX82" fmla="*/ 424958 w 11968547"/>
              <a:gd name="connsiteY82" fmla="*/ 944770 h 1922477"/>
              <a:gd name="connsiteX83" fmla="*/ 552997 w 11968547"/>
              <a:gd name="connsiteY83" fmla="*/ 808615 h 1922477"/>
              <a:gd name="connsiteX84" fmla="*/ 577546 w 11968547"/>
              <a:gd name="connsiteY84" fmla="*/ 793174 h 1922477"/>
              <a:gd name="connsiteX85" fmla="*/ 606017 w 11968547"/>
              <a:gd name="connsiteY85" fmla="*/ 793286 h 1922477"/>
              <a:gd name="connsiteX86" fmla="*/ 807995 w 11968547"/>
              <a:gd name="connsiteY86" fmla="*/ 1070285 h 1922477"/>
              <a:gd name="connsiteX87" fmla="*/ 752632 w 11968547"/>
              <a:gd name="connsiteY87" fmla="*/ 1125649 h 1922477"/>
              <a:gd name="connsiteX88" fmla="*/ 55445 w 11968547"/>
              <a:gd name="connsiteY88" fmla="*/ 1125649 h 1922477"/>
              <a:gd name="connsiteX89" fmla="*/ 81 w 11968547"/>
              <a:gd name="connsiteY89" fmla="*/ 1070285 h 1922477"/>
              <a:gd name="connsiteX90" fmla="*/ 201879 w 11968547"/>
              <a:gd name="connsiteY90" fmla="*/ 793286 h 1922477"/>
              <a:gd name="connsiteX91" fmla="*/ 230350 w 11968547"/>
              <a:gd name="connsiteY91" fmla="*/ 793174 h 1922477"/>
              <a:gd name="connsiteX92" fmla="*/ 9278710 w 11968547"/>
              <a:gd name="connsiteY92" fmla="*/ 787205 h 1922477"/>
              <a:gd name="connsiteX93" fmla="*/ 9400389 w 11968547"/>
              <a:gd name="connsiteY93" fmla="*/ 787205 h 1922477"/>
              <a:gd name="connsiteX94" fmla="*/ 9637756 w 11968547"/>
              <a:gd name="connsiteY94" fmla="*/ 1024572 h 1922477"/>
              <a:gd name="connsiteX95" fmla="*/ 9598217 w 11968547"/>
              <a:gd name="connsiteY95" fmla="*/ 1064111 h 1922477"/>
              <a:gd name="connsiteX96" fmla="*/ 9080882 w 11968547"/>
              <a:gd name="connsiteY96" fmla="*/ 1064111 h 1922477"/>
              <a:gd name="connsiteX97" fmla="*/ 9041343 w 11968547"/>
              <a:gd name="connsiteY97" fmla="*/ 1024572 h 1922477"/>
              <a:gd name="connsiteX98" fmla="*/ 9278710 w 11968547"/>
              <a:gd name="connsiteY98" fmla="*/ 787205 h 1922477"/>
              <a:gd name="connsiteX99" fmla="*/ 4449105 w 11968547"/>
              <a:gd name="connsiteY99" fmla="*/ 552678 h 1922477"/>
              <a:gd name="connsiteX100" fmla="*/ 4619508 w 11968547"/>
              <a:gd name="connsiteY100" fmla="*/ 723082 h 1922477"/>
              <a:gd name="connsiteX101" fmla="*/ 4449105 w 11968547"/>
              <a:gd name="connsiteY101" fmla="*/ 893486 h 1922477"/>
              <a:gd name="connsiteX102" fmla="*/ 4278701 w 11968547"/>
              <a:gd name="connsiteY102" fmla="*/ 723082 h 1922477"/>
              <a:gd name="connsiteX103" fmla="*/ 4449105 w 11968547"/>
              <a:gd name="connsiteY103" fmla="*/ 552678 h 1922477"/>
              <a:gd name="connsiteX104" fmla="*/ 3677140 w 11968547"/>
              <a:gd name="connsiteY104" fmla="*/ 549988 h 1922477"/>
              <a:gd name="connsiteX105" fmla="*/ 4020262 w 11968547"/>
              <a:gd name="connsiteY105" fmla="*/ 893110 h 1922477"/>
              <a:gd name="connsiteX106" fmla="*/ 3677140 w 11968547"/>
              <a:gd name="connsiteY106" fmla="*/ 1236233 h 1922477"/>
              <a:gd name="connsiteX107" fmla="*/ 3334018 w 11968547"/>
              <a:gd name="connsiteY107" fmla="*/ 893110 h 1922477"/>
              <a:gd name="connsiteX108" fmla="*/ 3677140 w 11968547"/>
              <a:gd name="connsiteY108" fmla="*/ 549988 h 1922477"/>
              <a:gd name="connsiteX109" fmla="*/ 2432816 w 11968547"/>
              <a:gd name="connsiteY109" fmla="*/ 528602 h 1922477"/>
              <a:gd name="connsiteX110" fmla="*/ 2453672 w 11968547"/>
              <a:gd name="connsiteY110" fmla="*/ 528602 h 1922477"/>
              <a:gd name="connsiteX111" fmla="*/ 2897407 w 11968547"/>
              <a:gd name="connsiteY111" fmla="*/ 617350 h 1922477"/>
              <a:gd name="connsiteX112" fmla="*/ 2940228 w 11968547"/>
              <a:gd name="connsiteY112" fmla="*/ 669488 h 1922477"/>
              <a:gd name="connsiteX113" fmla="*/ 2897407 w 11968547"/>
              <a:gd name="connsiteY113" fmla="*/ 721627 h 1922477"/>
              <a:gd name="connsiteX114" fmla="*/ 2727235 w 11968547"/>
              <a:gd name="connsiteY114" fmla="*/ 755795 h 1922477"/>
              <a:gd name="connsiteX115" fmla="*/ 2727235 w 11968547"/>
              <a:gd name="connsiteY115" fmla="*/ 882482 h 1922477"/>
              <a:gd name="connsiteX116" fmla="*/ 2443244 w 11968547"/>
              <a:gd name="connsiteY116" fmla="*/ 1166472 h 1922477"/>
              <a:gd name="connsiteX117" fmla="*/ 2159253 w 11968547"/>
              <a:gd name="connsiteY117" fmla="*/ 882482 h 1922477"/>
              <a:gd name="connsiteX118" fmla="*/ 2159253 w 11968547"/>
              <a:gd name="connsiteY118" fmla="*/ 755795 h 1922477"/>
              <a:gd name="connsiteX119" fmla="*/ 2052756 w 11968547"/>
              <a:gd name="connsiteY119" fmla="*/ 734496 h 1922477"/>
              <a:gd name="connsiteX120" fmla="*/ 2052756 w 11968547"/>
              <a:gd name="connsiteY120" fmla="*/ 878932 h 1922477"/>
              <a:gd name="connsiteX121" fmla="*/ 2087590 w 11968547"/>
              <a:gd name="connsiteY121" fmla="*/ 1052876 h 1922477"/>
              <a:gd name="connsiteX122" fmla="*/ 2080268 w 11968547"/>
              <a:gd name="connsiteY122" fmla="*/ 1082384 h 1922477"/>
              <a:gd name="connsiteX123" fmla="*/ 2052756 w 11968547"/>
              <a:gd name="connsiteY123" fmla="*/ 1095475 h 1922477"/>
              <a:gd name="connsiteX124" fmla="*/ 1981759 w 11968547"/>
              <a:gd name="connsiteY124" fmla="*/ 1095475 h 1922477"/>
              <a:gd name="connsiteX125" fmla="*/ 1954247 w 11968547"/>
              <a:gd name="connsiteY125" fmla="*/ 1082384 h 1922477"/>
              <a:gd name="connsiteX126" fmla="*/ 1946925 w 11968547"/>
              <a:gd name="connsiteY126" fmla="*/ 1052876 h 1922477"/>
              <a:gd name="connsiteX127" fmla="*/ 1981759 w 11968547"/>
              <a:gd name="connsiteY127" fmla="*/ 878932 h 1922477"/>
              <a:gd name="connsiteX128" fmla="*/ 1981759 w 11968547"/>
              <a:gd name="connsiteY128" fmla="*/ 719631 h 1922477"/>
              <a:gd name="connsiteX129" fmla="*/ 1946260 w 11968547"/>
              <a:gd name="connsiteY129" fmla="*/ 669488 h 1922477"/>
              <a:gd name="connsiteX130" fmla="*/ 1989080 w 11968547"/>
              <a:gd name="connsiteY130" fmla="*/ 617350 h 1922477"/>
              <a:gd name="connsiteX131" fmla="*/ 10194469 w 11968547"/>
              <a:gd name="connsiteY131" fmla="*/ 459831 h 1922477"/>
              <a:gd name="connsiteX132" fmla="*/ 10537591 w 11968547"/>
              <a:gd name="connsiteY132" fmla="*/ 802953 h 1922477"/>
              <a:gd name="connsiteX133" fmla="*/ 10194469 w 11968547"/>
              <a:gd name="connsiteY133" fmla="*/ 1146076 h 1922477"/>
              <a:gd name="connsiteX134" fmla="*/ 9851347 w 11968547"/>
              <a:gd name="connsiteY134" fmla="*/ 802953 h 1922477"/>
              <a:gd name="connsiteX135" fmla="*/ 10194469 w 11968547"/>
              <a:gd name="connsiteY135" fmla="*/ 459831 h 1922477"/>
              <a:gd name="connsiteX136" fmla="*/ 1270113 w 11968547"/>
              <a:gd name="connsiteY136" fmla="*/ 432534 h 1922477"/>
              <a:gd name="connsiteX137" fmla="*/ 1585902 w 11968547"/>
              <a:gd name="connsiteY137" fmla="*/ 748323 h 1922477"/>
              <a:gd name="connsiteX138" fmla="*/ 1270113 w 11968547"/>
              <a:gd name="connsiteY138" fmla="*/ 1064111 h 1922477"/>
              <a:gd name="connsiteX139" fmla="*/ 954324 w 11968547"/>
              <a:gd name="connsiteY139" fmla="*/ 748323 h 1922477"/>
              <a:gd name="connsiteX140" fmla="*/ 1270113 w 11968547"/>
              <a:gd name="connsiteY140" fmla="*/ 432534 h 1922477"/>
              <a:gd name="connsiteX141" fmla="*/ 6907254 w 11968547"/>
              <a:gd name="connsiteY141" fmla="*/ 407594 h 1922477"/>
              <a:gd name="connsiteX142" fmla="*/ 7209939 w 11968547"/>
              <a:gd name="connsiteY142" fmla="*/ 710279 h 1922477"/>
              <a:gd name="connsiteX143" fmla="*/ 6907254 w 11968547"/>
              <a:gd name="connsiteY143" fmla="*/ 1012963 h 1922477"/>
              <a:gd name="connsiteX144" fmla="*/ 6604569 w 11968547"/>
              <a:gd name="connsiteY144" fmla="*/ 710279 h 1922477"/>
              <a:gd name="connsiteX145" fmla="*/ 6907254 w 11968547"/>
              <a:gd name="connsiteY145" fmla="*/ 407594 h 1922477"/>
              <a:gd name="connsiteX146" fmla="*/ 9339550 w 11968547"/>
              <a:gd name="connsiteY146" fmla="*/ 382496 h 1922477"/>
              <a:gd name="connsiteX147" fmla="*/ 9509953 w 11968547"/>
              <a:gd name="connsiteY147" fmla="*/ 552900 h 1922477"/>
              <a:gd name="connsiteX148" fmla="*/ 9339550 w 11968547"/>
              <a:gd name="connsiteY148" fmla="*/ 723304 h 1922477"/>
              <a:gd name="connsiteX149" fmla="*/ 9169146 w 11968547"/>
              <a:gd name="connsiteY149" fmla="*/ 552900 h 1922477"/>
              <a:gd name="connsiteX150" fmla="*/ 9339550 w 11968547"/>
              <a:gd name="connsiteY150" fmla="*/ 382496 h 1922477"/>
              <a:gd name="connsiteX151" fmla="*/ 11504455 w 11968547"/>
              <a:gd name="connsiteY151" fmla="*/ 232478 h 1922477"/>
              <a:gd name="connsiteX152" fmla="*/ 11769650 w 11968547"/>
              <a:gd name="connsiteY152" fmla="*/ 497674 h 1922477"/>
              <a:gd name="connsiteX153" fmla="*/ 11504455 w 11968547"/>
              <a:gd name="connsiteY153" fmla="*/ 762870 h 1922477"/>
              <a:gd name="connsiteX154" fmla="*/ 11239259 w 11968547"/>
              <a:gd name="connsiteY154" fmla="*/ 497674 h 1922477"/>
              <a:gd name="connsiteX155" fmla="*/ 11504455 w 11968547"/>
              <a:gd name="connsiteY155" fmla="*/ 232478 h 1922477"/>
              <a:gd name="connsiteX156" fmla="*/ 395562 w 11968547"/>
              <a:gd name="connsiteY156" fmla="*/ 203221 h 1922477"/>
              <a:gd name="connsiteX157" fmla="*/ 412514 w 11968547"/>
              <a:gd name="connsiteY157" fmla="*/ 203221 h 1922477"/>
              <a:gd name="connsiteX158" fmla="*/ 773190 w 11968547"/>
              <a:gd name="connsiteY158" fmla="*/ 275356 h 1922477"/>
              <a:gd name="connsiteX159" fmla="*/ 807995 w 11968547"/>
              <a:gd name="connsiteY159" fmla="*/ 317735 h 1922477"/>
              <a:gd name="connsiteX160" fmla="*/ 773190 w 11968547"/>
              <a:gd name="connsiteY160" fmla="*/ 360114 h 1922477"/>
              <a:gd name="connsiteX161" fmla="*/ 634871 w 11968547"/>
              <a:gd name="connsiteY161" fmla="*/ 387887 h 1922477"/>
              <a:gd name="connsiteX162" fmla="*/ 634871 w 11968547"/>
              <a:gd name="connsiteY162" fmla="*/ 490859 h 1922477"/>
              <a:gd name="connsiteX163" fmla="*/ 404038 w 11968547"/>
              <a:gd name="connsiteY163" fmla="*/ 721692 h 1922477"/>
              <a:gd name="connsiteX164" fmla="*/ 173206 w 11968547"/>
              <a:gd name="connsiteY164" fmla="*/ 490859 h 1922477"/>
              <a:gd name="connsiteX165" fmla="*/ 173206 w 11968547"/>
              <a:gd name="connsiteY165" fmla="*/ 387887 h 1922477"/>
              <a:gd name="connsiteX166" fmla="*/ 86643 w 11968547"/>
              <a:gd name="connsiteY166" fmla="*/ 370574 h 1922477"/>
              <a:gd name="connsiteX167" fmla="*/ 86643 w 11968547"/>
              <a:gd name="connsiteY167" fmla="*/ 487974 h 1922477"/>
              <a:gd name="connsiteX168" fmla="*/ 114957 w 11968547"/>
              <a:gd name="connsiteY168" fmla="*/ 629359 h 1922477"/>
              <a:gd name="connsiteX169" fmla="*/ 109005 w 11968547"/>
              <a:gd name="connsiteY169" fmla="*/ 653344 h 1922477"/>
              <a:gd name="connsiteX170" fmla="*/ 86643 w 11968547"/>
              <a:gd name="connsiteY170" fmla="*/ 663984 h 1922477"/>
              <a:gd name="connsiteX171" fmla="*/ 28935 w 11968547"/>
              <a:gd name="connsiteY171" fmla="*/ 663984 h 1922477"/>
              <a:gd name="connsiteX172" fmla="*/ 6573 w 11968547"/>
              <a:gd name="connsiteY172" fmla="*/ 653344 h 1922477"/>
              <a:gd name="connsiteX173" fmla="*/ 622 w 11968547"/>
              <a:gd name="connsiteY173" fmla="*/ 629359 h 1922477"/>
              <a:gd name="connsiteX174" fmla="*/ 28935 w 11968547"/>
              <a:gd name="connsiteY174" fmla="*/ 487974 h 1922477"/>
              <a:gd name="connsiteX175" fmla="*/ 28935 w 11968547"/>
              <a:gd name="connsiteY175" fmla="*/ 358491 h 1922477"/>
              <a:gd name="connsiteX176" fmla="*/ 81 w 11968547"/>
              <a:gd name="connsiteY176" fmla="*/ 317735 h 1922477"/>
              <a:gd name="connsiteX177" fmla="*/ 34887 w 11968547"/>
              <a:gd name="connsiteY177" fmla="*/ 275356 h 1922477"/>
              <a:gd name="connsiteX178" fmla="*/ 8363090 w 11968547"/>
              <a:gd name="connsiteY178" fmla="*/ 133987 h 1922477"/>
              <a:gd name="connsiteX179" fmla="*/ 8391353 w 11968547"/>
              <a:gd name="connsiteY179" fmla="*/ 133987 h 1922477"/>
              <a:gd name="connsiteX180" fmla="*/ 8992696 w 11968547"/>
              <a:gd name="connsiteY180" fmla="*/ 254256 h 1922477"/>
              <a:gd name="connsiteX181" fmla="*/ 9050726 w 11968547"/>
              <a:gd name="connsiteY181" fmla="*/ 324913 h 1922477"/>
              <a:gd name="connsiteX182" fmla="*/ 8992696 w 11968547"/>
              <a:gd name="connsiteY182" fmla="*/ 395571 h 1922477"/>
              <a:gd name="connsiteX183" fmla="*/ 8762081 w 11968547"/>
              <a:gd name="connsiteY183" fmla="*/ 441874 h 1922477"/>
              <a:gd name="connsiteX184" fmla="*/ 8762081 w 11968547"/>
              <a:gd name="connsiteY184" fmla="*/ 613558 h 1922477"/>
              <a:gd name="connsiteX185" fmla="*/ 8377222 w 11968547"/>
              <a:gd name="connsiteY185" fmla="*/ 998417 h 1922477"/>
              <a:gd name="connsiteX186" fmla="*/ 7992362 w 11968547"/>
              <a:gd name="connsiteY186" fmla="*/ 613558 h 1922477"/>
              <a:gd name="connsiteX187" fmla="*/ 7992362 w 11968547"/>
              <a:gd name="connsiteY187" fmla="*/ 441874 h 1922477"/>
              <a:gd name="connsiteX188" fmla="*/ 7848040 w 11968547"/>
              <a:gd name="connsiteY188" fmla="*/ 413010 h 1922477"/>
              <a:gd name="connsiteX189" fmla="*/ 7848040 w 11968547"/>
              <a:gd name="connsiteY189" fmla="*/ 608747 h 1922477"/>
              <a:gd name="connsiteX190" fmla="*/ 7895246 w 11968547"/>
              <a:gd name="connsiteY190" fmla="*/ 844473 h 1922477"/>
              <a:gd name="connsiteX191" fmla="*/ 7885323 w 11968547"/>
              <a:gd name="connsiteY191" fmla="*/ 884463 h 1922477"/>
              <a:gd name="connsiteX192" fmla="*/ 7848040 w 11968547"/>
              <a:gd name="connsiteY192" fmla="*/ 902202 h 1922477"/>
              <a:gd name="connsiteX193" fmla="*/ 7751825 w 11968547"/>
              <a:gd name="connsiteY193" fmla="*/ 902202 h 1922477"/>
              <a:gd name="connsiteX194" fmla="*/ 7714542 w 11968547"/>
              <a:gd name="connsiteY194" fmla="*/ 884463 h 1922477"/>
              <a:gd name="connsiteX195" fmla="*/ 7704620 w 11968547"/>
              <a:gd name="connsiteY195" fmla="*/ 844473 h 1922477"/>
              <a:gd name="connsiteX196" fmla="*/ 7751825 w 11968547"/>
              <a:gd name="connsiteY196" fmla="*/ 608747 h 1922477"/>
              <a:gd name="connsiteX197" fmla="*/ 7751825 w 11968547"/>
              <a:gd name="connsiteY197" fmla="*/ 392865 h 1922477"/>
              <a:gd name="connsiteX198" fmla="*/ 7703718 w 11968547"/>
              <a:gd name="connsiteY198" fmla="*/ 324913 h 1922477"/>
              <a:gd name="connsiteX199" fmla="*/ 7761747 w 11968547"/>
              <a:gd name="connsiteY199" fmla="*/ 254256 h 1922477"/>
              <a:gd name="connsiteX200" fmla="*/ 5520002 w 11968547"/>
              <a:gd name="connsiteY200" fmla="*/ 1350 h 1922477"/>
              <a:gd name="connsiteX201" fmla="*/ 5548195 w 11968547"/>
              <a:gd name="connsiteY201" fmla="*/ 1350 h 1922477"/>
              <a:gd name="connsiteX202" fmla="*/ 6148063 w 11968547"/>
              <a:gd name="connsiteY202" fmla="*/ 121323 h 1922477"/>
              <a:gd name="connsiteX203" fmla="*/ 6205951 w 11968547"/>
              <a:gd name="connsiteY203" fmla="*/ 191808 h 1922477"/>
              <a:gd name="connsiteX204" fmla="*/ 6148063 w 11968547"/>
              <a:gd name="connsiteY204" fmla="*/ 262292 h 1922477"/>
              <a:gd name="connsiteX205" fmla="*/ 5918014 w 11968547"/>
              <a:gd name="connsiteY205" fmla="*/ 308482 h 1922477"/>
              <a:gd name="connsiteX206" fmla="*/ 5918014 w 11968547"/>
              <a:gd name="connsiteY206" fmla="*/ 479744 h 1922477"/>
              <a:gd name="connsiteX207" fmla="*/ 5534099 w 11968547"/>
              <a:gd name="connsiteY207" fmla="*/ 863659 h 1922477"/>
              <a:gd name="connsiteX208" fmla="*/ 5150183 w 11968547"/>
              <a:gd name="connsiteY208" fmla="*/ 479744 h 1922477"/>
              <a:gd name="connsiteX209" fmla="*/ 5150183 w 11968547"/>
              <a:gd name="connsiteY209" fmla="*/ 308482 h 1922477"/>
              <a:gd name="connsiteX210" fmla="*/ 5006216 w 11968547"/>
              <a:gd name="connsiteY210" fmla="*/ 279688 h 1922477"/>
              <a:gd name="connsiteX211" fmla="*/ 5006216 w 11968547"/>
              <a:gd name="connsiteY211" fmla="*/ 474945 h 1922477"/>
              <a:gd name="connsiteX212" fmla="*/ 5053304 w 11968547"/>
              <a:gd name="connsiteY212" fmla="*/ 710093 h 1922477"/>
              <a:gd name="connsiteX213" fmla="*/ 5043407 w 11968547"/>
              <a:gd name="connsiteY213" fmla="*/ 749984 h 1922477"/>
              <a:gd name="connsiteX214" fmla="*/ 5006216 w 11968547"/>
              <a:gd name="connsiteY214" fmla="*/ 767681 h 1922477"/>
              <a:gd name="connsiteX215" fmla="*/ 4910237 w 11968547"/>
              <a:gd name="connsiteY215" fmla="*/ 767681 h 1922477"/>
              <a:gd name="connsiteX216" fmla="*/ 4873044 w 11968547"/>
              <a:gd name="connsiteY216" fmla="*/ 749984 h 1922477"/>
              <a:gd name="connsiteX217" fmla="*/ 4863147 w 11968547"/>
              <a:gd name="connsiteY217" fmla="*/ 710093 h 1922477"/>
              <a:gd name="connsiteX218" fmla="*/ 4910237 w 11968547"/>
              <a:gd name="connsiteY218" fmla="*/ 474945 h 1922477"/>
              <a:gd name="connsiteX219" fmla="*/ 4910237 w 11968547"/>
              <a:gd name="connsiteY219" fmla="*/ 259593 h 1922477"/>
              <a:gd name="connsiteX220" fmla="*/ 4862247 w 11968547"/>
              <a:gd name="connsiteY220" fmla="*/ 191808 h 1922477"/>
              <a:gd name="connsiteX221" fmla="*/ 4920134 w 11968547"/>
              <a:gd name="connsiteY221" fmla="*/ 121323 h 1922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</a:cxnLst>
            <a:rect l="l" t="t" r="r" b="b"/>
            <a:pathLst>
              <a:path w="11968547" h="1922477">
                <a:moveTo>
                  <a:pt x="3554635" y="1364903"/>
                </a:moveTo>
                <a:lnTo>
                  <a:pt x="3799645" y="1364903"/>
                </a:lnTo>
                <a:cubicBezTo>
                  <a:pt x="4063689" y="1364903"/>
                  <a:pt x="4277604" y="1578819"/>
                  <a:pt x="4277604" y="1842862"/>
                </a:cubicBezTo>
                <a:cubicBezTo>
                  <a:pt x="4277604" y="1886825"/>
                  <a:pt x="4241951" y="1922477"/>
                  <a:pt x="4197988" y="1922477"/>
                </a:cubicBezTo>
                <a:lnTo>
                  <a:pt x="3156291" y="1922477"/>
                </a:lnTo>
                <a:cubicBezTo>
                  <a:pt x="3112329" y="1922477"/>
                  <a:pt x="3076676" y="1886825"/>
                  <a:pt x="3076676" y="1842862"/>
                </a:cubicBezTo>
                <a:cubicBezTo>
                  <a:pt x="3076676" y="1578819"/>
                  <a:pt x="3290591" y="1364903"/>
                  <a:pt x="3554635" y="1364903"/>
                </a:cubicBezTo>
                <a:close/>
                <a:moveTo>
                  <a:pt x="10071964" y="1274746"/>
                </a:moveTo>
                <a:lnTo>
                  <a:pt x="10316974" y="1274746"/>
                </a:lnTo>
                <a:cubicBezTo>
                  <a:pt x="10581018" y="1274746"/>
                  <a:pt x="10794933" y="1488662"/>
                  <a:pt x="10794933" y="1752705"/>
                </a:cubicBezTo>
                <a:cubicBezTo>
                  <a:pt x="10794933" y="1796668"/>
                  <a:pt x="10759281" y="1832320"/>
                  <a:pt x="10715318" y="1832320"/>
                </a:cubicBezTo>
                <a:lnTo>
                  <a:pt x="9673620" y="1832320"/>
                </a:lnTo>
                <a:cubicBezTo>
                  <a:pt x="9629658" y="1832320"/>
                  <a:pt x="9594005" y="1796668"/>
                  <a:pt x="9594005" y="1752705"/>
                </a:cubicBezTo>
                <a:cubicBezTo>
                  <a:pt x="9594005" y="1488662"/>
                  <a:pt x="9807920" y="1274746"/>
                  <a:pt x="10071964" y="1274746"/>
                </a:cubicBezTo>
                <a:close/>
                <a:moveTo>
                  <a:pt x="2229557" y="1254415"/>
                </a:moveTo>
                <a:cubicBezTo>
                  <a:pt x="2240845" y="1257826"/>
                  <a:pt x="2251328" y="1264427"/>
                  <a:pt x="2259759" y="1273413"/>
                </a:cubicBezTo>
                <a:lnTo>
                  <a:pt x="2417286" y="1440923"/>
                </a:lnTo>
                <a:cubicBezTo>
                  <a:pt x="2431263" y="1455788"/>
                  <a:pt x="2455003" y="1455788"/>
                  <a:pt x="2468980" y="1440923"/>
                </a:cubicBezTo>
                <a:lnTo>
                  <a:pt x="2626507" y="1273413"/>
                </a:lnTo>
                <a:cubicBezTo>
                  <a:pt x="2643369" y="1255441"/>
                  <a:pt x="2668440" y="1247010"/>
                  <a:pt x="2691736" y="1254554"/>
                </a:cubicBezTo>
                <a:cubicBezTo>
                  <a:pt x="2835950" y="1300924"/>
                  <a:pt x="2940228" y="1435820"/>
                  <a:pt x="2940228" y="1595343"/>
                </a:cubicBezTo>
                <a:cubicBezTo>
                  <a:pt x="2940228" y="1633060"/>
                  <a:pt x="2909610" y="1663456"/>
                  <a:pt x="2872114" y="1663456"/>
                </a:cubicBezTo>
                <a:lnTo>
                  <a:pt x="2014373" y="1663456"/>
                </a:lnTo>
                <a:cubicBezTo>
                  <a:pt x="1976878" y="1663456"/>
                  <a:pt x="1946260" y="1632838"/>
                  <a:pt x="1946260" y="1595343"/>
                </a:cubicBezTo>
                <a:cubicBezTo>
                  <a:pt x="1946260" y="1435820"/>
                  <a:pt x="2050537" y="1300924"/>
                  <a:pt x="2194530" y="1254554"/>
                </a:cubicBezTo>
                <a:cubicBezTo>
                  <a:pt x="2206178" y="1250782"/>
                  <a:pt x="2218270" y="1251004"/>
                  <a:pt x="2229557" y="1254415"/>
                </a:cubicBezTo>
                <a:close/>
                <a:moveTo>
                  <a:pt x="1157367" y="1182532"/>
                </a:moveTo>
                <a:lnTo>
                  <a:pt x="1382859" y="1182532"/>
                </a:lnTo>
                <a:cubicBezTo>
                  <a:pt x="1625869" y="1182532"/>
                  <a:pt x="1822743" y="1379406"/>
                  <a:pt x="1822743" y="1622415"/>
                </a:cubicBezTo>
                <a:cubicBezTo>
                  <a:pt x="1822743" y="1662876"/>
                  <a:pt x="1789931" y="1695688"/>
                  <a:pt x="1749470" y="1695688"/>
                </a:cubicBezTo>
                <a:lnTo>
                  <a:pt x="790756" y="1695688"/>
                </a:lnTo>
                <a:cubicBezTo>
                  <a:pt x="750295" y="1695688"/>
                  <a:pt x="717483" y="1662876"/>
                  <a:pt x="717483" y="1622415"/>
                </a:cubicBezTo>
                <a:cubicBezTo>
                  <a:pt x="717483" y="1379406"/>
                  <a:pt x="914357" y="1182532"/>
                  <a:pt x="1157367" y="1182532"/>
                </a:cubicBezTo>
                <a:close/>
                <a:moveTo>
                  <a:pt x="6799186" y="1126470"/>
                </a:moveTo>
                <a:lnTo>
                  <a:pt x="7015322" y="1126470"/>
                </a:lnTo>
                <a:cubicBezTo>
                  <a:pt x="7248247" y="1126470"/>
                  <a:pt x="7436952" y="1315175"/>
                  <a:pt x="7436952" y="1548100"/>
                </a:cubicBezTo>
                <a:cubicBezTo>
                  <a:pt x="7436952" y="1586881"/>
                  <a:pt x="7405501" y="1618332"/>
                  <a:pt x="7366720" y="1618332"/>
                </a:cubicBezTo>
                <a:lnTo>
                  <a:pt x="6447788" y="1618332"/>
                </a:lnTo>
                <a:cubicBezTo>
                  <a:pt x="6409007" y="1618332"/>
                  <a:pt x="6377556" y="1586881"/>
                  <a:pt x="6377556" y="1548100"/>
                </a:cubicBezTo>
                <a:cubicBezTo>
                  <a:pt x="6377556" y="1315175"/>
                  <a:pt x="6566261" y="1126470"/>
                  <a:pt x="6799186" y="1126470"/>
                </a:cubicBezTo>
                <a:close/>
                <a:moveTo>
                  <a:pt x="8064087" y="1114040"/>
                </a:moveTo>
                <a:cubicBezTo>
                  <a:pt x="8088033" y="1114082"/>
                  <a:pt x="8111429" y="1125075"/>
                  <a:pt x="8128567" y="1143341"/>
                </a:cubicBezTo>
                <a:lnTo>
                  <a:pt x="8342043" y="1370347"/>
                </a:lnTo>
                <a:cubicBezTo>
                  <a:pt x="8360986" y="1390492"/>
                  <a:pt x="8393157" y="1390492"/>
                  <a:pt x="8412100" y="1370347"/>
                </a:cubicBezTo>
                <a:lnTo>
                  <a:pt x="8625576" y="1143341"/>
                </a:lnTo>
                <a:cubicBezTo>
                  <a:pt x="8648428" y="1118986"/>
                  <a:pt x="8682403" y="1107561"/>
                  <a:pt x="8713974" y="1117784"/>
                </a:cubicBezTo>
                <a:cubicBezTo>
                  <a:pt x="8909410" y="1180624"/>
                  <a:pt x="9050726" y="1363432"/>
                  <a:pt x="9050726" y="1579615"/>
                </a:cubicBezTo>
                <a:cubicBezTo>
                  <a:pt x="9050726" y="1630729"/>
                  <a:pt x="9009233" y="1671921"/>
                  <a:pt x="8958420" y="1671921"/>
                </a:cubicBezTo>
                <a:lnTo>
                  <a:pt x="7796024" y="1671921"/>
                </a:lnTo>
                <a:cubicBezTo>
                  <a:pt x="7745211" y="1671921"/>
                  <a:pt x="7703718" y="1630428"/>
                  <a:pt x="7703718" y="1579615"/>
                </a:cubicBezTo>
                <a:cubicBezTo>
                  <a:pt x="7703718" y="1363432"/>
                  <a:pt x="7845033" y="1180624"/>
                  <a:pt x="8040169" y="1117784"/>
                </a:cubicBezTo>
                <a:cubicBezTo>
                  <a:pt x="8048062" y="1115229"/>
                  <a:pt x="8056105" y="1114026"/>
                  <a:pt x="8064087" y="1114040"/>
                </a:cubicBezTo>
                <a:close/>
                <a:moveTo>
                  <a:pt x="5221732" y="978998"/>
                </a:moveTo>
                <a:cubicBezTo>
                  <a:pt x="5245619" y="979040"/>
                  <a:pt x="5268957" y="990007"/>
                  <a:pt x="5286053" y="1008227"/>
                </a:cubicBezTo>
                <a:lnTo>
                  <a:pt x="5499006" y="1234678"/>
                </a:lnTo>
                <a:cubicBezTo>
                  <a:pt x="5517902" y="1254773"/>
                  <a:pt x="5549995" y="1254773"/>
                  <a:pt x="5568892" y="1234678"/>
                </a:cubicBezTo>
                <a:lnTo>
                  <a:pt x="5781844" y="1008227"/>
                </a:lnTo>
                <a:cubicBezTo>
                  <a:pt x="5798941" y="990007"/>
                  <a:pt x="5822279" y="979040"/>
                  <a:pt x="5846166" y="978998"/>
                </a:cubicBezTo>
                <a:cubicBezTo>
                  <a:pt x="5854129" y="978984"/>
                  <a:pt x="5862152" y="980184"/>
                  <a:pt x="5870025" y="982733"/>
                </a:cubicBezTo>
                <a:cubicBezTo>
                  <a:pt x="6064982" y="1045419"/>
                  <a:pt x="6205951" y="1227779"/>
                  <a:pt x="6205951" y="1443431"/>
                </a:cubicBezTo>
                <a:cubicBezTo>
                  <a:pt x="6205951" y="1494420"/>
                  <a:pt x="6164560" y="1535511"/>
                  <a:pt x="6113871" y="1535511"/>
                </a:cubicBezTo>
                <a:lnTo>
                  <a:pt x="4954326" y="1535511"/>
                </a:lnTo>
                <a:cubicBezTo>
                  <a:pt x="4903637" y="1535511"/>
                  <a:pt x="4862247" y="1494120"/>
                  <a:pt x="4862247" y="1443431"/>
                </a:cubicBezTo>
                <a:cubicBezTo>
                  <a:pt x="4862247" y="1227779"/>
                  <a:pt x="5003215" y="1045419"/>
                  <a:pt x="5197873" y="982733"/>
                </a:cubicBezTo>
                <a:cubicBezTo>
                  <a:pt x="5205746" y="980184"/>
                  <a:pt x="5213770" y="978984"/>
                  <a:pt x="5221732" y="978998"/>
                </a:cubicBezTo>
                <a:close/>
                <a:moveTo>
                  <a:pt x="4388265" y="957387"/>
                </a:moveTo>
                <a:lnTo>
                  <a:pt x="4509944" y="957387"/>
                </a:lnTo>
                <a:cubicBezTo>
                  <a:pt x="4641075" y="957387"/>
                  <a:pt x="4747311" y="1063623"/>
                  <a:pt x="4747311" y="1194754"/>
                </a:cubicBezTo>
                <a:cubicBezTo>
                  <a:pt x="4747311" y="1216587"/>
                  <a:pt x="4729606" y="1234293"/>
                  <a:pt x="4707772" y="1234293"/>
                </a:cubicBezTo>
                <a:lnTo>
                  <a:pt x="4190437" y="1234293"/>
                </a:lnTo>
                <a:cubicBezTo>
                  <a:pt x="4168605" y="1234293"/>
                  <a:pt x="4150898" y="1216587"/>
                  <a:pt x="4150898" y="1194754"/>
                </a:cubicBezTo>
                <a:cubicBezTo>
                  <a:pt x="4150898" y="1063623"/>
                  <a:pt x="4257134" y="957387"/>
                  <a:pt x="4388265" y="957387"/>
                </a:cubicBezTo>
                <a:close/>
                <a:moveTo>
                  <a:pt x="11409771" y="862318"/>
                </a:moveTo>
                <a:lnTo>
                  <a:pt x="11599138" y="862318"/>
                </a:lnTo>
                <a:cubicBezTo>
                  <a:pt x="11803214" y="862318"/>
                  <a:pt x="11968547" y="1027651"/>
                  <a:pt x="11968547" y="1231727"/>
                </a:cubicBezTo>
                <a:cubicBezTo>
                  <a:pt x="11968547" y="1265706"/>
                  <a:pt x="11940992" y="1293261"/>
                  <a:pt x="11907013" y="1293261"/>
                </a:cubicBezTo>
                <a:lnTo>
                  <a:pt x="11101896" y="1293261"/>
                </a:lnTo>
                <a:cubicBezTo>
                  <a:pt x="11067917" y="1293261"/>
                  <a:pt x="11040362" y="1265706"/>
                  <a:pt x="11040362" y="1231727"/>
                </a:cubicBezTo>
                <a:cubicBezTo>
                  <a:pt x="11040362" y="1027651"/>
                  <a:pt x="11205695" y="862318"/>
                  <a:pt x="11409771" y="862318"/>
                </a:cubicBezTo>
                <a:close/>
                <a:moveTo>
                  <a:pt x="230350" y="793174"/>
                </a:moveTo>
                <a:cubicBezTo>
                  <a:pt x="239525" y="795946"/>
                  <a:pt x="248046" y="801311"/>
                  <a:pt x="254899" y="808615"/>
                </a:cubicBezTo>
                <a:lnTo>
                  <a:pt x="382939" y="944770"/>
                </a:lnTo>
                <a:cubicBezTo>
                  <a:pt x="394300" y="956853"/>
                  <a:pt x="413596" y="956853"/>
                  <a:pt x="424958" y="944770"/>
                </a:cubicBezTo>
                <a:lnTo>
                  <a:pt x="552997" y="808615"/>
                </a:lnTo>
                <a:cubicBezTo>
                  <a:pt x="559850" y="801311"/>
                  <a:pt x="568371" y="795946"/>
                  <a:pt x="577546" y="793174"/>
                </a:cubicBezTo>
                <a:cubicBezTo>
                  <a:pt x="586721" y="790401"/>
                  <a:pt x="596549" y="790221"/>
                  <a:pt x="606017" y="793286"/>
                </a:cubicBezTo>
                <a:cubicBezTo>
                  <a:pt x="723236" y="830977"/>
                  <a:pt x="807995" y="940622"/>
                  <a:pt x="807995" y="1070285"/>
                </a:cubicBezTo>
                <a:cubicBezTo>
                  <a:pt x="807995" y="1100943"/>
                  <a:pt x="783109" y="1125649"/>
                  <a:pt x="752632" y="1125649"/>
                </a:cubicBezTo>
                <a:lnTo>
                  <a:pt x="55445" y="1125649"/>
                </a:lnTo>
                <a:cubicBezTo>
                  <a:pt x="24968" y="1125649"/>
                  <a:pt x="81" y="1100762"/>
                  <a:pt x="81" y="1070285"/>
                </a:cubicBezTo>
                <a:cubicBezTo>
                  <a:pt x="81" y="940622"/>
                  <a:pt x="84840" y="830977"/>
                  <a:pt x="201879" y="793286"/>
                </a:cubicBezTo>
                <a:cubicBezTo>
                  <a:pt x="211347" y="790221"/>
                  <a:pt x="221176" y="790401"/>
                  <a:pt x="230350" y="793174"/>
                </a:cubicBezTo>
                <a:close/>
                <a:moveTo>
                  <a:pt x="9278710" y="787205"/>
                </a:moveTo>
                <a:lnTo>
                  <a:pt x="9400389" y="787205"/>
                </a:lnTo>
                <a:cubicBezTo>
                  <a:pt x="9531520" y="787205"/>
                  <a:pt x="9637756" y="893441"/>
                  <a:pt x="9637756" y="1024572"/>
                </a:cubicBezTo>
                <a:cubicBezTo>
                  <a:pt x="9637756" y="1046405"/>
                  <a:pt x="9620050" y="1064111"/>
                  <a:pt x="9598217" y="1064111"/>
                </a:cubicBezTo>
                <a:lnTo>
                  <a:pt x="9080882" y="1064111"/>
                </a:lnTo>
                <a:cubicBezTo>
                  <a:pt x="9059049" y="1064111"/>
                  <a:pt x="9041343" y="1046405"/>
                  <a:pt x="9041343" y="1024572"/>
                </a:cubicBezTo>
                <a:cubicBezTo>
                  <a:pt x="9041343" y="893441"/>
                  <a:pt x="9147579" y="787205"/>
                  <a:pt x="9278710" y="787205"/>
                </a:cubicBezTo>
                <a:close/>
                <a:moveTo>
                  <a:pt x="4449105" y="552678"/>
                </a:moveTo>
                <a:cubicBezTo>
                  <a:pt x="4543215" y="552678"/>
                  <a:pt x="4619508" y="628970"/>
                  <a:pt x="4619508" y="723082"/>
                </a:cubicBezTo>
                <a:cubicBezTo>
                  <a:pt x="4619508" y="817193"/>
                  <a:pt x="4543215" y="893486"/>
                  <a:pt x="4449105" y="893486"/>
                </a:cubicBezTo>
                <a:cubicBezTo>
                  <a:pt x="4354994" y="893486"/>
                  <a:pt x="4278701" y="817193"/>
                  <a:pt x="4278701" y="723082"/>
                </a:cubicBezTo>
                <a:cubicBezTo>
                  <a:pt x="4278701" y="628970"/>
                  <a:pt x="4354994" y="552678"/>
                  <a:pt x="4449105" y="552678"/>
                </a:cubicBezTo>
                <a:close/>
                <a:moveTo>
                  <a:pt x="3677140" y="549988"/>
                </a:moveTo>
                <a:cubicBezTo>
                  <a:pt x="3866640" y="549988"/>
                  <a:pt x="4020262" y="703609"/>
                  <a:pt x="4020262" y="893110"/>
                </a:cubicBezTo>
                <a:cubicBezTo>
                  <a:pt x="4020262" y="1082610"/>
                  <a:pt x="3866640" y="1236233"/>
                  <a:pt x="3677140" y="1236233"/>
                </a:cubicBezTo>
                <a:cubicBezTo>
                  <a:pt x="3487640" y="1236233"/>
                  <a:pt x="3334018" y="1082610"/>
                  <a:pt x="3334018" y="893110"/>
                </a:cubicBezTo>
                <a:cubicBezTo>
                  <a:pt x="3334018" y="703609"/>
                  <a:pt x="3487640" y="549988"/>
                  <a:pt x="3677140" y="549988"/>
                </a:cubicBezTo>
                <a:close/>
                <a:moveTo>
                  <a:pt x="2432816" y="528602"/>
                </a:moveTo>
                <a:cubicBezTo>
                  <a:pt x="2439694" y="527271"/>
                  <a:pt x="2446794" y="527271"/>
                  <a:pt x="2453672" y="528602"/>
                </a:cubicBezTo>
                <a:lnTo>
                  <a:pt x="2897407" y="617350"/>
                </a:lnTo>
                <a:cubicBezTo>
                  <a:pt x="2922256" y="622231"/>
                  <a:pt x="2940228" y="644196"/>
                  <a:pt x="2940228" y="669488"/>
                </a:cubicBezTo>
                <a:cubicBezTo>
                  <a:pt x="2940228" y="694781"/>
                  <a:pt x="2922256" y="716746"/>
                  <a:pt x="2897407" y="721627"/>
                </a:cubicBezTo>
                <a:lnTo>
                  <a:pt x="2727235" y="755795"/>
                </a:lnTo>
                <a:lnTo>
                  <a:pt x="2727235" y="882482"/>
                </a:lnTo>
                <a:cubicBezTo>
                  <a:pt x="2727235" y="1039342"/>
                  <a:pt x="2600104" y="1166472"/>
                  <a:pt x="2443244" y="1166472"/>
                </a:cubicBezTo>
                <a:cubicBezTo>
                  <a:pt x="2286383" y="1166472"/>
                  <a:pt x="2159253" y="1039342"/>
                  <a:pt x="2159253" y="882482"/>
                </a:cubicBezTo>
                <a:lnTo>
                  <a:pt x="2159253" y="755795"/>
                </a:lnTo>
                <a:lnTo>
                  <a:pt x="2052756" y="734496"/>
                </a:lnTo>
                <a:lnTo>
                  <a:pt x="2052756" y="878932"/>
                </a:lnTo>
                <a:lnTo>
                  <a:pt x="2087590" y="1052876"/>
                </a:lnTo>
                <a:cubicBezTo>
                  <a:pt x="2089585" y="1063304"/>
                  <a:pt x="2086924" y="1074175"/>
                  <a:pt x="2080268" y="1082384"/>
                </a:cubicBezTo>
                <a:cubicBezTo>
                  <a:pt x="2073612" y="1090594"/>
                  <a:pt x="2063407" y="1095475"/>
                  <a:pt x="2052756" y="1095475"/>
                </a:cubicBezTo>
                <a:lnTo>
                  <a:pt x="1981759" y="1095475"/>
                </a:lnTo>
                <a:cubicBezTo>
                  <a:pt x="1971109" y="1095475"/>
                  <a:pt x="1961125" y="1090815"/>
                  <a:pt x="1954247" y="1082384"/>
                </a:cubicBezTo>
                <a:cubicBezTo>
                  <a:pt x="1947369" y="1073953"/>
                  <a:pt x="1944707" y="1063304"/>
                  <a:pt x="1946925" y="1052876"/>
                </a:cubicBezTo>
                <a:lnTo>
                  <a:pt x="1981759" y="878932"/>
                </a:lnTo>
                <a:lnTo>
                  <a:pt x="1981759" y="719631"/>
                </a:lnTo>
                <a:cubicBezTo>
                  <a:pt x="1960681" y="712309"/>
                  <a:pt x="1946260" y="692341"/>
                  <a:pt x="1946260" y="669488"/>
                </a:cubicBezTo>
                <a:cubicBezTo>
                  <a:pt x="1946260" y="644196"/>
                  <a:pt x="1964231" y="622231"/>
                  <a:pt x="1989080" y="617350"/>
                </a:cubicBezTo>
                <a:close/>
                <a:moveTo>
                  <a:pt x="10194469" y="459831"/>
                </a:moveTo>
                <a:cubicBezTo>
                  <a:pt x="10383969" y="459831"/>
                  <a:pt x="10537591" y="613452"/>
                  <a:pt x="10537591" y="802953"/>
                </a:cubicBezTo>
                <a:cubicBezTo>
                  <a:pt x="10537591" y="992453"/>
                  <a:pt x="10383969" y="1146076"/>
                  <a:pt x="10194469" y="1146076"/>
                </a:cubicBezTo>
                <a:cubicBezTo>
                  <a:pt x="10004969" y="1146076"/>
                  <a:pt x="9851347" y="992453"/>
                  <a:pt x="9851347" y="802953"/>
                </a:cubicBezTo>
                <a:cubicBezTo>
                  <a:pt x="9851347" y="613452"/>
                  <a:pt x="10004969" y="459831"/>
                  <a:pt x="10194469" y="459831"/>
                </a:cubicBezTo>
                <a:close/>
                <a:moveTo>
                  <a:pt x="1270113" y="432534"/>
                </a:moveTo>
                <a:cubicBezTo>
                  <a:pt x="1444517" y="432534"/>
                  <a:pt x="1585902" y="573917"/>
                  <a:pt x="1585902" y="748323"/>
                </a:cubicBezTo>
                <a:cubicBezTo>
                  <a:pt x="1585902" y="922727"/>
                  <a:pt x="1444517" y="1064111"/>
                  <a:pt x="1270113" y="1064111"/>
                </a:cubicBezTo>
                <a:cubicBezTo>
                  <a:pt x="1095709" y="1064111"/>
                  <a:pt x="954324" y="922727"/>
                  <a:pt x="954324" y="748323"/>
                </a:cubicBezTo>
                <a:cubicBezTo>
                  <a:pt x="954324" y="573917"/>
                  <a:pt x="1095709" y="432534"/>
                  <a:pt x="1270113" y="432534"/>
                </a:cubicBezTo>
                <a:close/>
                <a:moveTo>
                  <a:pt x="6907254" y="407594"/>
                </a:moveTo>
                <a:cubicBezTo>
                  <a:pt x="7074421" y="407594"/>
                  <a:pt x="7209939" y="543111"/>
                  <a:pt x="7209939" y="710279"/>
                </a:cubicBezTo>
                <a:cubicBezTo>
                  <a:pt x="7209939" y="877445"/>
                  <a:pt x="7074421" y="1012963"/>
                  <a:pt x="6907254" y="1012963"/>
                </a:cubicBezTo>
                <a:cubicBezTo>
                  <a:pt x="6740087" y="1012963"/>
                  <a:pt x="6604569" y="877445"/>
                  <a:pt x="6604569" y="710279"/>
                </a:cubicBezTo>
                <a:cubicBezTo>
                  <a:pt x="6604569" y="543111"/>
                  <a:pt x="6740087" y="407594"/>
                  <a:pt x="6907254" y="407594"/>
                </a:cubicBezTo>
                <a:close/>
                <a:moveTo>
                  <a:pt x="9339550" y="382496"/>
                </a:moveTo>
                <a:cubicBezTo>
                  <a:pt x="9433660" y="382496"/>
                  <a:pt x="9509953" y="458788"/>
                  <a:pt x="9509953" y="552900"/>
                </a:cubicBezTo>
                <a:cubicBezTo>
                  <a:pt x="9509953" y="647011"/>
                  <a:pt x="9433660" y="723304"/>
                  <a:pt x="9339550" y="723304"/>
                </a:cubicBezTo>
                <a:cubicBezTo>
                  <a:pt x="9245439" y="723304"/>
                  <a:pt x="9169146" y="647011"/>
                  <a:pt x="9169146" y="552900"/>
                </a:cubicBezTo>
                <a:cubicBezTo>
                  <a:pt x="9169146" y="458788"/>
                  <a:pt x="9245439" y="382496"/>
                  <a:pt x="9339550" y="382496"/>
                </a:cubicBezTo>
                <a:close/>
                <a:moveTo>
                  <a:pt x="11504455" y="232478"/>
                </a:moveTo>
                <a:cubicBezTo>
                  <a:pt x="11650917" y="232478"/>
                  <a:pt x="11769650" y="351210"/>
                  <a:pt x="11769650" y="497674"/>
                </a:cubicBezTo>
                <a:cubicBezTo>
                  <a:pt x="11769650" y="644136"/>
                  <a:pt x="11650917" y="762870"/>
                  <a:pt x="11504455" y="762870"/>
                </a:cubicBezTo>
                <a:cubicBezTo>
                  <a:pt x="11357992" y="762870"/>
                  <a:pt x="11239259" y="644136"/>
                  <a:pt x="11239259" y="497674"/>
                </a:cubicBezTo>
                <a:cubicBezTo>
                  <a:pt x="11239259" y="351210"/>
                  <a:pt x="11357992" y="232478"/>
                  <a:pt x="11504455" y="232478"/>
                </a:cubicBezTo>
                <a:close/>
                <a:moveTo>
                  <a:pt x="395562" y="203221"/>
                </a:moveTo>
                <a:cubicBezTo>
                  <a:pt x="401153" y="202138"/>
                  <a:pt x="406924" y="202138"/>
                  <a:pt x="412514" y="203221"/>
                </a:cubicBezTo>
                <a:lnTo>
                  <a:pt x="773190" y="275356"/>
                </a:lnTo>
                <a:cubicBezTo>
                  <a:pt x="793388" y="279323"/>
                  <a:pt x="807995" y="297177"/>
                  <a:pt x="807995" y="317735"/>
                </a:cubicBezTo>
                <a:cubicBezTo>
                  <a:pt x="807995" y="338294"/>
                  <a:pt x="793388" y="356147"/>
                  <a:pt x="773190" y="360114"/>
                </a:cubicBezTo>
                <a:lnTo>
                  <a:pt x="634871" y="387887"/>
                </a:lnTo>
                <a:lnTo>
                  <a:pt x="634871" y="490859"/>
                </a:lnTo>
                <a:cubicBezTo>
                  <a:pt x="634871" y="618358"/>
                  <a:pt x="531537" y="721692"/>
                  <a:pt x="404038" y="721692"/>
                </a:cubicBezTo>
                <a:cubicBezTo>
                  <a:pt x="276539" y="721692"/>
                  <a:pt x="173206" y="618358"/>
                  <a:pt x="173206" y="490859"/>
                </a:cubicBezTo>
                <a:lnTo>
                  <a:pt x="173206" y="387887"/>
                </a:lnTo>
                <a:lnTo>
                  <a:pt x="86643" y="370574"/>
                </a:lnTo>
                <a:lnTo>
                  <a:pt x="86643" y="487974"/>
                </a:lnTo>
                <a:lnTo>
                  <a:pt x="114957" y="629359"/>
                </a:lnTo>
                <a:cubicBezTo>
                  <a:pt x="116580" y="637835"/>
                  <a:pt x="114416" y="646671"/>
                  <a:pt x="109005" y="653344"/>
                </a:cubicBezTo>
                <a:cubicBezTo>
                  <a:pt x="103595" y="660016"/>
                  <a:pt x="95300" y="663984"/>
                  <a:pt x="86643" y="663984"/>
                </a:cubicBezTo>
                <a:lnTo>
                  <a:pt x="28935" y="663984"/>
                </a:lnTo>
                <a:cubicBezTo>
                  <a:pt x="20279" y="663984"/>
                  <a:pt x="12164" y="660197"/>
                  <a:pt x="6573" y="653344"/>
                </a:cubicBezTo>
                <a:cubicBezTo>
                  <a:pt x="983" y="646491"/>
                  <a:pt x="-1181" y="637835"/>
                  <a:pt x="622" y="629359"/>
                </a:cubicBezTo>
                <a:lnTo>
                  <a:pt x="28935" y="487974"/>
                </a:lnTo>
                <a:lnTo>
                  <a:pt x="28935" y="358491"/>
                </a:lnTo>
                <a:cubicBezTo>
                  <a:pt x="11803" y="352540"/>
                  <a:pt x="81" y="336310"/>
                  <a:pt x="81" y="317735"/>
                </a:cubicBezTo>
                <a:cubicBezTo>
                  <a:pt x="81" y="297177"/>
                  <a:pt x="14689" y="279323"/>
                  <a:pt x="34887" y="275356"/>
                </a:cubicBezTo>
                <a:close/>
                <a:moveTo>
                  <a:pt x="8363090" y="133987"/>
                </a:moveTo>
                <a:cubicBezTo>
                  <a:pt x="8372411" y="132183"/>
                  <a:pt x="8382033" y="132183"/>
                  <a:pt x="8391353" y="133987"/>
                </a:cubicBezTo>
                <a:lnTo>
                  <a:pt x="8992696" y="254256"/>
                </a:lnTo>
                <a:cubicBezTo>
                  <a:pt x="9026372" y="260870"/>
                  <a:pt x="9050726" y="290637"/>
                  <a:pt x="9050726" y="324913"/>
                </a:cubicBezTo>
                <a:cubicBezTo>
                  <a:pt x="9050726" y="359190"/>
                  <a:pt x="9026372" y="388956"/>
                  <a:pt x="8992696" y="395571"/>
                </a:cubicBezTo>
                <a:lnTo>
                  <a:pt x="8762081" y="441874"/>
                </a:lnTo>
                <a:lnTo>
                  <a:pt x="8762081" y="613558"/>
                </a:lnTo>
                <a:cubicBezTo>
                  <a:pt x="8762081" y="826132"/>
                  <a:pt x="8589797" y="998417"/>
                  <a:pt x="8377222" y="998417"/>
                </a:cubicBezTo>
                <a:cubicBezTo>
                  <a:pt x="8164647" y="998417"/>
                  <a:pt x="7992362" y="826132"/>
                  <a:pt x="7992362" y="613558"/>
                </a:cubicBezTo>
                <a:lnTo>
                  <a:pt x="7992362" y="441874"/>
                </a:lnTo>
                <a:lnTo>
                  <a:pt x="7848040" y="413010"/>
                </a:lnTo>
                <a:lnTo>
                  <a:pt x="7848040" y="608747"/>
                </a:lnTo>
                <a:lnTo>
                  <a:pt x="7895246" y="844473"/>
                </a:lnTo>
                <a:cubicBezTo>
                  <a:pt x="7897952" y="858605"/>
                  <a:pt x="7894344" y="873338"/>
                  <a:pt x="7885323" y="884463"/>
                </a:cubicBezTo>
                <a:cubicBezTo>
                  <a:pt x="7876303" y="895587"/>
                  <a:pt x="7862472" y="902202"/>
                  <a:pt x="7848040" y="902202"/>
                </a:cubicBezTo>
                <a:lnTo>
                  <a:pt x="7751825" y="902202"/>
                </a:lnTo>
                <a:cubicBezTo>
                  <a:pt x="7737393" y="902202"/>
                  <a:pt x="7723863" y="895888"/>
                  <a:pt x="7714542" y="884463"/>
                </a:cubicBezTo>
                <a:cubicBezTo>
                  <a:pt x="7705221" y="873037"/>
                  <a:pt x="7701613" y="858605"/>
                  <a:pt x="7704620" y="844473"/>
                </a:cubicBezTo>
                <a:lnTo>
                  <a:pt x="7751825" y="608747"/>
                </a:lnTo>
                <a:lnTo>
                  <a:pt x="7751825" y="392865"/>
                </a:lnTo>
                <a:cubicBezTo>
                  <a:pt x="7723261" y="382943"/>
                  <a:pt x="7703718" y="355882"/>
                  <a:pt x="7703718" y="324913"/>
                </a:cubicBezTo>
                <a:cubicBezTo>
                  <a:pt x="7703718" y="290637"/>
                  <a:pt x="7728072" y="260870"/>
                  <a:pt x="7761747" y="254256"/>
                </a:cubicBezTo>
                <a:close/>
                <a:moveTo>
                  <a:pt x="5520002" y="1350"/>
                </a:moveTo>
                <a:cubicBezTo>
                  <a:pt x="5529300" y="-450"/>
                  <a:pt x="5538898" y="-450"/>
                  <a:pt x="5548195" y="1350"/>
                </a:cubicBezTo>
                <a:lnTo>
                  <a:pt x="6148063" y="121323"/>
                </a:lnTo>
                <a:cubicBezTo>
                  <a:pt x="6181656" y="127922"/>
                  <a:pt x="6205951" y="157615"/>
                  <a:pt x="6205951" y="191808"/>
                </a:cubicBezTo>
                <a:cubicBezTo>
                  <a:pt x="6205951" y="226000"/>
                  <a:pt x="6181656" y="255694"/>
                  <a:pt x="6148063" y="262292"/>
                </a:cubicBezTo>
                <a:lnTo>
                  <a:pt x="5918014" y="308482"/>
                </a:lnTo>
                <a:lnTo>
                  <a:pt x="5918014" y="479744"/>
                </a:lnTo>
                <a:cubicBezTo>
                  <a:pt x="5918014" y="691797"/>
                  <a:pt x="5746153" y="863659"/>
                  <a:pt x="5534099" y="863659"/>
                </a:cubicBezTo>
                <a:cubicBezTo>
                  <a:pt x="5322045" y="863659"/>
                  <a:pt x="5150183" y="691797"/>
                  <a:pt x="5150183" y="479744"/>
                </a:cubicBezTo>
                <a:lnTo>
                  <a:pt x="5150183" y="308482"/>
                </a:lnTo>
                <a:lnTo>
                  <a:pt x="5006216" y="279688"/>
                </a:lnTo>
                <a:lnTo>
                  <a:pt x="5006216" y="474945"/>
                </a:lnTo>
                <a:lnTo>
                  <a:pt x="5053304" y="710093"/>
                </a:lnTo>
                <a:cubicBezTo>
                  <a:pt x="5056004" y="724190"/>
                  <a:pt x="5052405" y="738887"/>
                  <a:pt x="5043407" y="749984"/>
                </a:cubicBezTo>
                <a:cubicBezTo>
                  <a:pt x="5034409" y="761082"/>
                  <a:pt x="5020613" y="767681"/>
                  <a:pt x="5006216" y="767681"/>
                </a:cubicBezTo>
                <a:lnTo>
                  <a:pt x="4910237" y="767681"/>
                </a:lnTo>
                <a:cubicBezTo>
                  <a:pt x="4895840" y="767681"/>
                  <a:pt x="4882343" y="761382"/>
                  <a:pt x="4873044" y="749984"/>
                </a:cubicBezTo>
                <a:cubicBezTo>
                  <a:pt x="4863746" y="738587"/>
                  <a:pt x="4860147" y="724190"/>
                  <a:pt x="4863147" y="710093"/>
                </a:cubicBezTo>
                <a:lnTo>
                  <a:pt x="4910237" y="474945"/>
                </a:lnTo>
                <a:lnTo>
                  <a:pt x="4910237" y="259593"/>
                </a:lnTo>
                <a:cubicBezTo>
                  <a:pt x="4881742" y="249695"/>
                  <a:pt x="4862247" y="222701"/>
                  <a:pt x="4862247" y="191808"/>
                </a:cubicBezTo>
                <a:cubicBezTo>
                  <a:pt x="4862247" y="157615"/>
                  <a:pt x="4886541" y="127922"/>
                  <a:pt x="4920134" y="12132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0" scaled="1"/>
            <a:tileRect/>
          </a:gradFill>
          <a:ln w="1786" cap="flat">
            <a:noFill/>
            <a:prstDash val="solid"/>
            <a:miter/>
          </a:ln>
          <a:effectLst>
            <a:outerShdw blurRad="215900" dist="127000" dir="2700000" rotWithShape="0">
              <a:srgbClr val="5999A0">
                <a:alpha val="35000"/>
              </a:srgbClr>
            </a:outerShdw>
          </a:effectLst>
        </p:spPr>
        <p:txBody>
          <a:bodyPr rtlCol="0" anchor="ctr"/>
          <a:lstStyle/>
          <a:p>
            <a:endParaRPr lang="ru-RU"/>
          </a:p>
        </p:txBody>
      </p:sp>
      <p:pic>
        <p:nvPicPr>
          <p:cNvPr id="121" name="Рисунок 120">
            <a:extLst>
              <a:ext uri="{FF2B5EF4-FFF2-40B4-BE49-F238E27FC236}">
                <a16:creationId xmlns:a16="http://schemas.microsoft.com/office/drawing/2014/main" id="{7382DF7E-0294-48B9-BB73-D8711031E6A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10" y="4468774"/>
            <a:ext cx="11338670" cy="1321736"/>
          </a:xfrm>
          <a:prstGeom prst="rect">
            <a:avLst/>
          </a:prstGeom>
          <a:effectLst/>
        </p:spPr>
      </p:pic>
      <p:sp>
        <p:nvSpPr>
          <p:cNvPr id="29" name="Рисунок 6">
            <a:extLst>
              <a:ext uri="{FF2B5EF4-FFF2-40B4-BE49-F238E27FC236}">
                <a16:creationId xmlns:a16="http://schemas.microsoft.com/office/drawing/2014/main" id="{1E2367AA-BFBD-4121-8688-8E61AD8BAE70}"/>
              </a:ext>
            </a:extLst>
          </p:cNvPr>
          <p:cNvSpPr/>
          <p:nvPr/>
        </p:nvSpPr>
        <p:spPr>
          <a:xfrm>
            <a:off x="1080193" y="1509229"/>
            <a:ext cx="477832" cy="477832"/>
          </a:xfrm>
          <a:custGeom>
            <a:avLst/>
            <a:gdLst>
              <a:gd name="connsiteX0" fmla="*/ 84667 w 762000"/>
              <a:gd name="connsiteY0" fmla="*/ 762001 h 762000"/>
              <a:gd name="connsiteX1" fmla="*/ 24871 w 762000"/>
              <a:gd name="connsiteY1" fmla="*/ 737130 h 762000"/>
              <a:gd name="connsiteX2" fmla="*/ 0 w 762000"/>
              <a:gd name="connsiteY2" fmla="*/ 677334 h 762000"/>
              <a:gd name="connsiteX3" fmla="*/ 0 w 762000"/>
              <a:gd name="connsiteY3" fmla="*/ 148167 h 762000"/>
              <a:gd name="connsiteX4" fmla="*/ 4763 w 762000"/>
              <a:gd name="connsiteY4" fmla="*/ 120121 h 762000"/>
              <a:gd name="connsiteX5" fmla="*/ 19050 w 762000"/>
              <a:gd name="connsiteY5" fmla="*/ 95250 h 762000"/>
              <a:gd name="connsiteX6" fmla="*/ 78317 w 762000"/>
              <a:gd name="connsiteY6" fmla="*/ 23283 h 762000"/>
              <a:gd name="connsiteX7" fmla="*/ 100013 w 762000"/>
              <a:gd name="connsiteY7" fmla="*/ 5821 h 762000"/>
              <a:gd name="connsiteX8" fmla="*/ 127000 w 762000"/>
              <a:gd name="connsiteY8" fmla="*/ 0 h 762000"/>
              <a:gd name="connsiteX9" fmla="*/ 635001 w 762000"/>
              <a:gd name="connsiteY9" fmla="*/ 0 h 762000"/>
              <a:gd name="connsiteX10" fmla="*/ 661988 w 762000"/>
              <a:gd name="connsiteY10" fmla="*/ 5821 h 762000"/>
              <a:gd name="connsiteX11" fmla="*/ 683684 w 762000"/>
              <a:gd name="connsiteY11" fmla="*/ 23283 h 762000"/>
              <a:gd name="connsiteX12" fmla="*/ 742951 w 762000"/>
              <a:gd name="connsiteY12" fmla="*/ 95250 h 762000"/>
              <a:gd name="connsiteX13" fmla="*/ 757238 w 762000"/>
              <a:gd name="connsiteY13" fmla="*/ 120121 h 762000"/>
              <a:gd name="connsiteX14" fmla="*/ 762001 w 762000"/>
              <a:gd name="connsiteY14" fmla="*/ 148167 h 762000"/>
              <a:gd name="connsiteX15" fmla="*/ 762001 w 762000"/>
              <a:gd name="connsiteY15" fmla="*/ 677334 h 762000"/>
              <a:gd name="connsiteX16" fmla="*/ 737130 w 762000"/>
              <a:gd name="connsiteY16" fmla="*/ 737130 h 762000"/>
              <a:gd name="connsiteX17" fmla="*/ 677334 w 762000"/>
              <a:gd name="connsiteY17" fmla="*/ 762001 h 762000"/>
              <a:gd name="connsiteX18" fmla="*/ 84667 w 762000"/>
              <a:gd name="connsiteY18" fmla="*/ 762001 h 762000"/>
              <a:gd name="connsiteX19" fmla="*/ 101600 w 762000"/>
              <a:gd name="connsiteY19" fmla="*/ 127000 h 762000"/>
              <a:gd name="connsiteX20" fmla="*/ 660401 w 762000"/>
              <a:gd name="connsiteY20" fmla="*/ 127000 h 762000"/>
              <a:gd name="connsiteX21" fmla="*/ 624417 w 762000"/>
              <a:gd name="connsiteY21" fmla="*/ 84667 h 762000"/>
              <a:gd name="connsiteX22" fmla="*/ 137583 w 762000"/>
              <a:gd name="connsiteY22" fmla="*/ 84667 h 762000"/>
              <a:gd name="connsiteX23" fmla="*/ 101600 w 762000"/>
              <a:gd name="connsiteY23" fmla="*/ 127000 h 762000"/>
              <a:gd name="connsiteX24" fmla="*/ 84667 w 762000"/>
              <a:gd name="connsiteY24" fmla="*/ 677334 h 762000"/>
              <a:gd name="connsiteX25" fmla="*/ 677334 w 762000"/>
              <a:gd name="connsiteY25" fmla="*/ 677334 h 762000"/>
              <a:gd name="connsiteX26" fmla="*/ 677334 w 762000"/>
              <a:gd name="connsiteY26" fmla="*/ 211667 h 762000"/>
              <a:gd name="connsiteX27" fmla="*/ 84667 w 762000"/>
              <a:gd name="connsiteY27" fmla="*/ 211667 h 762000"/>
              <a:gd name="connsiteX28" fmla="*/ 84667 w 762000"/>
              <a:gd name="connsiteY28" fmla="*/ 677334 h 762000"/>
              <a:gd name="connsiteX29" fmla="*/ 488950 w 762000"/>
              <a:gd name="connsiteY29" fmla="*/ 594784 h 762000"/>
              <a:gd name="connsiteX30" fmla="*/ 639234 w 762000"/>
              <a:gd name="connsiteY30" fmla="*/ 444500 h 762000"/>
              <a:gd name="connsiteX31" fmla="*/ 488950 w 762000"/>
              <a:gd name="connsiteY31" fmla="*/ 294217 h 762000"/>
              <a:gd name="connsiteX32" fmla="*/ 427567 w 762000"/>
              <a:gd name="connsiteY32" fmla="*/ 355600 h 762000"/>
              <a:gd name="connsiteX33" fmla="*/ 516467 w 762000"/>
              <a:gd name="connsiteY33" fmla="*/ 444500 h 762000"/>
              <a:gd name="connsiteX34" fmla="*/ 427567 w 762000"/>
              <a:gd name="connsiteY34" fmla="*/ 533401 h 762000"/>
              <a:gd name="connsiteX35" fmla="*/ 488950 w 762000"/>
              <a:gd name="connsiteY35" fmla="*/ 594784 h 762000"/>
              <a:gd name="connsiteX36" fmla="*/ 275167 w 762000"/>
              <a:gd name="connsiteY36" fmla="*/ 594784 h 762000"/>
              <a:gd name="connsiteX37" fmla="*/ 336550 w 762000"/>
              <a:gd name="connsiteY37" fmla="*/ 533401 h 762000"/>
              <a:gd name="connsiteX38" fmla="*/ 247650 w 762000"/>
              <a:gd name="connsiteY38" fmla="*/ 444500 h 762000"/>
              <a:gd name="connsiteX39" fmla="*/ 336550 w 762000"/>
              <a:gd name="connsiteY39" fmla="*/ 355600 h 762000"/>
              <a:gd name="connsiteX40" fmla="*/ 275167 w 762000"/>
              <a:gd name="connsiteY40" fmla="*/ 294217 h 762000"/>
              <a:gd name="connsiteX41" fmla="*/ 124883 w 762000"/>
              <a:gd name="connsiteY41" fmla="*/ 444500 h 762000"/>
              <a:gd name="connsiteX42" fmla="*/ 275167 w 762000"/>
              <a:gd name="connsiteY42" fmla="*/ 594784 h 762000"/>
              <a:gd name="connsiteX43" fmla="*/ 84667 w 762000"/>
              <a:gd name="connsiteY43" fmla="*/ 677334 h 762000"/>
              <a:gd name="connsiteX44" fmla="*/ 84667 w 762000"/>
              <a:gd name="connsiteY44" fmla="*/ 211667 h 762000"/>
              <a:gd name="connsiteX45" fmla="*/ 84667 w 762000"/>
              <a:gd name="connsiteY45" fmla="*/ 67733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62000" h="762000">
                <a:moveTo>
                  <a:pt x="84667" y="762001"/>
                </a:moveTo>
                <a:cubicBezTo>
                  <a:pt x="61383" y="762001"/>
                  <a:pt x="41452" y="753711"/>
                  <a:pt x="24871" y="737130"/>
                </a:cubicBezTo>
                <a:cubicBezTo>
                  <a:pt x="8290" y="720549"/>
                  <a:pt x="0" y="700617"/>
                  <a:pt x="0" y="677334"/>
                </a:cubicBezTo>
                <a:lnTo>
                  <a:pt x="0" y="148167"/>
                </a:lnTo>
                <a:cubicBezTo>
                  <a:pt x="0" y="138289"/>
                  <a:pt x="1588" y="128940"/>
                  <a:pt x="4763" y="120121"/>
                </a:cubicBezTo>
                <a:cubicBezTo>
                  <a:pt x="7938" y="111302"/>
                  <a:pt x="12700" y="103011"/>
                  <a:pt x="19050" y="95250"/>
                </a:cubicBezTo>
                <a:lnTo>
                  <a:pt x="78317" y="23283"/>
                </a:lnTo>
                <a:cubicBezTo>
                  <a:pt x="84667" y="15523"/>
                  <a:pt x="91898" y="9702"/>
                  <a:pt x="100013" y="5821"/>
                </a:cubicBezTo>
                <a:cubicBezTo>
                  <a:pt x="108127" y="1940"/>
                  <a:pt x="117123" y="0"/>
                  <a:pt x="127000" y="0"/>
                </a:cubicBezTo>
                <a:lnTo>
                  <a:pt x="635001" y="0"/>
                </a:lnTo>
                <a:cubicBezTo>
                  <a:pt x="644878" y="0"/>
                  <a:pt x="653874" y="1940"/>
                  <a:pt x="661988" y="5821"/>
                </a:cubicBezTo>
                <a:cubicBezTo>
                  <a:pt x="670102" y="9702"/>
                  <a:pt x="677334" y="15523"/>
                  <a:pt x="683684" y="23283"/>
                </a:cubicBezTo>
                <a:lnTo>
                  <a:pt x="742951" y="95250"/>
                </a:lnTo>
                <a:cubicBezTo>
                  <a:pt x="749301" y="103011"/>
                  <a:pt x="754063" y="111302"/>
                  <a:pt x="757238" y="120121"/>
                </a:cubicBezTo>
                <a:cubicBezTo>
                  <a:pt x="760413" y="128940"/>
                  <a:pt x="762001" y="138289"/>
                  <a:pt x="762001" y="148167"/>
                </a:cubicBezTo>
                <a:lnTo>
                  <a:pt x="762001" y="677334"/>
                </a:lnTo>
                <a:cubicBezTo>
                  <a:pt x="762001" y="700617"/>
                  <a:pt x="753711" y="720549"/>
                  <a:pt x="737130" y="737130"/>
                </a:cubicBezTo>
                <a:cubicBezTo>
                  <a:pt x="720549" y="753711"/>
                  <a:pt x="700617" y="762001"/>
                  <a:pt x="677334" y="762001"/>
                </a:cubicBezTo>
                <a:lnTo>
                  <a:pt x="84667" y="762001"/>
                </a:lnTo>
                <a:close/>
                <a:moveTo>
                  <a:pt x="101600" y="127000"/>
                </a:moveTo>
                <a:lnTo>
                  <a:pt x="660401" y="127000"/>
                </a:lnTo>
                <a:lnTo>
                  <a:pt x="624417" y="84667"/>
                </a:lnTo>
                <a:lnTo>
                  <a:pt x="137583" y="84667"/>
                </a:lnTo>
                <a:lnTo>
                  <a:pt x="101600" y="127000"/>
                </a:lnTo>
                <a:close/>
                <a:moveTo>
                  <a:pt x="84667" y="677334"/>
                </a:moveTo>
                <a:lnTo>
                  <a:pt x="677334" y="677334"/>
                </a:lnTo>
                <a:lnTo>
                  <a:pt x="677334" y="211667"/>
                </a:lnTo>
                <a:lnTo>
                  <a:pt x="84667" y="211667"/>
                </a:lnTo>
                <a:lnTo>
                  <a:pt x="84667" y="677334"/>
                </a:lnTo>
                <a:close/>
                <a:moveTo>
                  <a:pt x="488950" y="594784"/>
                </a:moveTo>
                <a:lnTo>
                  <a:pt x="639234" y="444500"/>
                </a:lnTo>
                <a:lnTo>
                  <a:pt x="488950" y="294217"/>
                </a:lnTo>
                <a:lnTo>
                  <a:pt x="427567" y="355600"/>
                </a:lnTo>
                <a:lnTo>
                  <a:pt x="516467" y="444500"/>
                </a:lnTo>
                <a:lnTo>
                  <a:pt x="427567" y="533401"/>
                </a:lnTo>
                <a:lnTo>
                  <a:pt x="488950" y="594784"/>
                </a:lnTo>
                <a:close/>
                <a:moveTo>
                  <a:pt x="275167" y="594784"/>
                </a:moveTo>
                <a:lnTo>
                  <a:pt x="336550" y="533401"/>
                </a:lnTo>
                <a:lnTo>
                  <a:pt x="247650" y="444500"/>
                </a:lnTo>
                <a:lnTo>
                  <a:pt x="336550" y="355600"/>
                </a:lnTo>
                <a:lnTo>
                  <a:pt x="275167" y="294217"/>
                </a:lnTo>
                <a:lnTo>
                  <a:pt x="124883" y="444500"/>
                </a:lnTo>
                <a:lnTo>
                  <a:pt x="275167" y="594784"/>
                </a:lnTo>
                <a:close/>
                <a:moveTo>
                  <a:pt x="84667" y="677334"/>
                </a:moveTo>
                <a:lnTo>
                  <a:pt x="84667" y="211667"/>
                </a:lnTo>
                <a:lnTo>
                  <a:pt x="84667" y="67733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05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C649923-0369-46D4-8BEA-4E3E971C26D5}"/>
              </a:ext>
            </a:extLst>
          </p:cNvPr>
          <p:cNvGrpSpPr/>
          <p:nvPr/>
        </p:nvGrpSpPr>
        <p:grpSpPr>
          <a:xfrm>
            <a:off x="2766246" y="242729"/>
            <a:ext cx="6664588" cy="1157423"/>
            <a:chOff x="2735766" y="288449"/>
            <a:chExt cx="6664588" cy="1157423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04A5F9D8-1071-47E3-9398-1102D897A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735766" y="389019"/>
              <a:ext cx="1016001" cy="101599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2AD582C-39F5-4637-BE57-8BC6AFA03D9D}"/>
                </a:ext>
              </a:extLst>
            </p:cNvPr>
            <p:cNvSpPr txBox="1"/>
            <p:nvPr/>
          </p:nvSpPr>
          <p:spPr>
            <a:xfrm>
              <a:off x="3905067" y="288449"/>
              <a:ext cx="549528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>
                  <a:gradFill flip="none" rotWithShape="1"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accent6"/>
                      </a:gs>
                    </a:gsLst>
                    <a:lin ang="0" scaled="1"/>
                    <a:tileRect/>
                  </a:gradFill>
                </a:rPr>
                <a:t>ОТКРЫТЫЕ ЗНАНИЯ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699A213-FC50-4A27-8644-A0DBD417B71A}"/>
                </a:ext>
              </a:extLst>
            </p:cNvPr>
            <p:cNvSpPr txBox="1"/>
            <p:nvPr/>
          </p:nvSpPr>
          <p:spPr>
            <a:xfrm>
              <a:off x="3940627" y="984207"/>
              <a:ext cx="47613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gradFill flip="none" rotWithShape="1"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accent6"/>
                      </a:gs>
                    </a:gsLst>
                    <a:lin ang="0" scaled="1"/>
                    <a:tileRect/>
                  </a:gradFill>
                </a:rPr>
                <a:t>Самообучение без ограничений!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7063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Стрелка: пятиугольник 69">
            <a:extLst>
              <a:ext uri="{FF2B5EF4-FFF2-40B4-BE49-F238E27FC236}">
                <a16:creationId xmlns:a16="http://schemas.microsoft.com/office/drawing/2014/main" id="{C373E0CA-5AEA-4B9E-8F9B-4ECDD975B7C6}"/>
              </a:ext>
            </a:extLst>
          </p:cNvPr>
          <p:cNvSpPr/>
          <p:nvPr/>
        </p:nvSpPr>
        <p:spPr>
          <a:xfrm>
            <a:off x="-1" y="-1"/>
            <a:ext cx="9009681" cy="6858001"/>
          </a:xfrm>
          <a:prstGeom prst="homePlate">
            <a:avLst>
              <a:gd name="adj" fmla="val 15994"/>
            </a:avLst>
          </a:prstGeom>
          <a:gradFill flip="none" rotWithShape="1">
            <a:gsLst>
              <a:gs pos="0">
                <a:srgbClr val="0996E5">
                  <a:alpha val="0"/>
                </a:srgbClr>
              </a:gs>
              <a:gs pos="100000">
                <a:srgbClr val="0996E5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E132C19D-32F1-4620-972B-9BE78E67EE14}"/>
              </a:ext>
            </a:extLst>
          </p:cNvPr>
          <p:cNvGrpSpPr/>
          <p:nvPr/>
        </p:nvGrpSpPr>
        <p:grpSpPr>
          <a:xfrm>
            <a:off x="1442234" y="345379"/>
            <a:ext cx="5476641" cy="769441"/>
            <a:chOff x="3123412" y="172734"/>
            <a:chExt cx="5476641" cy="76944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F24EE9B-6310-422D-8D10-470CE5BC0027}"/>
                </a:ext>
              </a:extLst>
            </p:cNvPr>
            <p:cNvSpPr txBox="1"/>
            <p:nvPr/>
          </p:nvSpPr>
          <p:spPr>
            <a:xfrm>
              <a:off x="3805214" y="172734"/>
              <a:ext cx="47948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>
                  <a:solidFill>
                    <a:srgbClr val="0996E5"/>
                  </a:solidFill>
                </a:rPr>
                <a:t>Уникальные сайты</a:t>
              </a:r>
            </a:p>
          </p:txBody>
        </p:sp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4000C0E0-1D0C-4219-A897-E719159683CC}"/>
                </a:ext>
              </a:extLst>
            </p:cNvPr>
            <p:cNvSpPr/>
            <p:nvPr/>
          </p:nvSpPr>
          <p:spPr>
            <a:xfrm>
              <a:off x="3123412" y="274864"/>
              <a:ext cx="565182" cy="565182"/>
            </a:xfrm>
            <a:prstGeom prst="ellipse">
              <a:avLst/>
            </a:prstGeom>
            <a:solidFill>
              <a:srgbClr val="0A9BEC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/>
                <a:t>2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E89D25D6-BB93-4762-B671-283275C96D00}"/>
              </a:ext>
            </a:extLst>
          </p:cNvPr>
          <p:cNvGrpSpPr/>
          <p:nvPr/>
        </p:nvGrpSpPr>
        <p:grpSpPr>
          <a:xfrm>
            <a:off x="8765753" y="442429"/>
            <a:ext cx="3269249" cy="5995330"/>
            <a:chOff x="8765753" y="442429"/>
            <a:chExt cx="3269249" cy="5995330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9DB5AC6C-BB60-4A9B-950B-F40DAA36DE3F}"/>
                </a:ext>
              </a:extLst>
            </p:cNvPr>
            <p:cNvGrpSpPr/>
            <p:nvPr/>
          </p:nvGrpSpPr>
          <p:grpSpPr>
            <a:xfrm>
              <a:off x="8765753" y="442429"/>
              <a:ext cx="3269249" cy="1838952"/>
              <a:chOff x="5689489" y="289331"/>
              <a:chExt cx="4027096" cy="2265241"/>
            </a:xfrm>
          </p:grpSpPr>
          <p:pic>
            <p:nvPicPr>
              <p:cNvPr id="82" name="Рисунок 81">
                <a:extLst>
                  <a:ext uri="{FF2B5EF4-FFF2-40B4-BE49-F238E27FC236}">
                    <a16:creationId xmlns:a16="http://schemas.microsoft.com/office/drawing/2014/main" id="{7B004586-1394-4262-9DD9-33D29A5521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33657"/>
              <a:stretch/>
            </p:blipFill>
            <p:spPr>
              <a:xfrm>
                <a:off x="6161617" y="398674"/>
                <a:ext cx="3086101" cy="1809099"/>
              </a:xfrm>
              <a:prstGeom prst="rect">
                <a:avLst/>
              </a:prstGeom>
            </p:spPr>
          </p:pic>
          <p:pic>
            <p:nvPicPr>
              <p:cNvPr id="80" name="Рисунок 79">
                <a:extLst>
                  <a:ext uri="{FF2B5EF4-FFF2-40B4-BE49-F238E27FC236}">
                    <a16:creationId xmlns:a16="http://schemas.microsoft.com/office/drawing/2014/main" id="{7FC4A443-115D-4978-B764-ECB589A8B0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89489" y="289331"/>
                <a:ext cx="4027096" cy="2265241"/>
              </a:xfrm>
              <a:prstGeom prst="rect">
                <a:avLst/>
              </a:prstGeom>
            </p:spPr>
          </p:pic>
        </p:grpSp>
        <p:grpSp>
          <p:nvGrpSpPr>
            <p:cNvPr id="81" name="Группа 80">
              <a:extLst>
                <a:ext uri="{FF2B5EF4-FFF2-40B4-BE49-F238E27FC236}">
                  <a16:creationId xmlns:a16="http://schemas.microsoft.com/office/drawing/2014/main" id="{D01EEE57-470F-47C5-BBC8-825CEA3345DC}"/>
                </a:ext>
              </a:extLst>
            </p:cNvPr>
            <p:cNvGrpSpPr/>
            <p:nvPr/>
          </p:nvGrpSpPr>
          <p:grpSpPr>
            <a:xfrm>
              <a:off x="9529004" y="2748422"/>
              <a:ext cx="1832120" cy="3689337"/>
              <a:chOff x="10037207" y="188495"/>
              <a:chExt cx="1573095" cy="3167739"/>
            </a:xfrm>
          </p:grpSpPr>
          <p:pic>
            <p:nvPicPr>
              <p:cNvPr id="83" name="Рисунок 82">
                <a:extLst>
                  <a:ext uri="{FF2B5EF4-FFF2-40B4-BE49-F238E27FC236}">
                    <a16:creationId xmlns:a16="http://schemas.microsoft.com/office/drawing/2014/main" id="{43DAA833-D48F-44CF-8F29-1BAC4CFF25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14927"/>
              <a:stretch/>
            </p:blipFill>
            <p:spPr>
              <a:xfrm>
                <a:off x="10098942" y="564565"/>
                <a:ext cx="1441127" cy="2423116"/>
              </a:xfrm>
              <a:prstGeom prst="rect">
                <a:avLst/>
              </a:prstGeom>
            </p:spPr>
          </p:pic>
          <p:pic>
            <p:nvPicPr>
              <p:cNvPr id="85" name="Рисунок 84">
                <a:extLst>
                  <a:ext uri="{FF2B5EF4-FFF2-40B4-BE49-F238E27FC236}">
                    <a16:creationId xmlns:a16="http://schemas.microsoft.com/office/drawing/2014/main" id="{2F22663D-1747-416B-AB78-CFA7A0E7F5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37207" y="188495"/>
                <a:ext cx="1573095" cy="3167739"/>
              </a:xfrm>
              <a:prstGeom prst="rect">
                <a:avLst/>
              </a:prstGeom>
            </p:spPr>
          </p:pic>
        </p:grp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EF2CF118-7344-4804-90D5-8B6EE71525B1}"/>
              </a:ext>
            </a:extLst>
          </p:cNvPr>
          <p:cNvGrpSpPr/>
          <p:nvPr/>
        </p:nvGrpSpPr>
        <p:grpSpPr>
          <a:xfrm>
            <a:off x="365955" y="1336650"/>
            <a:ext cx="7857953" cy="4043154"/>
            <a:chOff x="378655" y="1438250"/>
            <a:chExt cx="7857953" cy="4043154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D5C838A-C2AC-4A8E-B3E1-B38101B41333}"/>
                </a:ext>
              </a:extLst>
            </p:cNvPr>
            <p:cNvSpPr txBox="1"/>
            <p:nvPr/>
          </p:nvSpPr>
          <p:spPr>
            <a:xfrm>
              <a:off x="3919812" y="1438250"/>
              <a:ext cx="13703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996E5"/>
                  </a:solidFill>
                </a:rPr>
                <a:t>Источники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51F095E-D829-46C0-8D2F-3B308609723B}"/>
                </a:ext>
              </a:extLst>
            </p:cNvPr>
            <p:cNvSpPr txBox="1"/>
            <p:nvPr/>
          </p:nvSpPr>
          <p:spPr>
            <a:xfrm>
              <a:off x="975884" y="1438250"/>
              <a:ext cx="12897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996E5"/>
                  </a:solidFill>
                </a:rPr>
                <a:t>Структура</a:t>
              </a:r>
            </a:p>
          </p:txBody>
        </p:sp>
        <p:pic>
          <p:nvPicPr>
            <p:cNvPr id="104" name="Рисунок 103">
              <a:extLst>
                <a:ext uri="{FF2B5EF4-FFF2-40B4-BE49-F238E27FC236}">
                  <a16:creationId xmlns:a16="http://schemas.microsoft.com/office/drawing/2014/main" id="{6F95B229-FAED-4977-8177-4CC733B35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38143" y="1906779"/>
              <a:ext cx="2014801" cy="1061777"/>
            </a:xfrm>
            <a:prstGeom prst="rect">
              <a:avLst/>
            </a:prstGeom>
            <a:ln w="19050">
              <a:solidFill>
                <a:srgbClr val="0A9BEC"/>
              </a:solidFill>
            </a:ln>
          </p:spPr>
        </p:pic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DF83A6DC-F0A7-4FC1-AFAA-BC0BBE814653}"/>
                </a:ext>
              </a:extLst>
            </p:cNvPr>
            <p:cNvSpPr txBox="1"/>
            <p:nvPr/>
          </p:nvSpPr>
          <p:spPr>
            <a:xfrm>
              <a:off x="3250732" y="3017138"/>
              <a:ext cx="28089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solidFill>
                    <a:srgbClr val="0996E5"/>
                  </a:solidFill>
                </a:rPr>
                <a:t>Отечественные и зарубежные</a:t>
              </a:r>
            </a:p>
          </p:txBody>
        </p:sp>
        <p:pic>
          <p:nvPicPr>
            <p:cNvPr id="102" name="Рисунок 101">
              <a:extLst>
                <a:ext uri="{FF2B5EF4-FFF2-40B4-BE49-F238E27FC236}">
                  <a16:creationId xmlns:a16="http://schemas.microsoft.com/office/drawing/2014/main" id="{42E28591-856E-4E67-97E2-79A621213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2874" y="4022572"/>
              <a:ext cx="1145054" cy="1061777"/>
            </a:xfrm>
            <a:prstGeom prst="rect">
              <a:avLst/>
            </a:prstGeom>
            <a:ln w="19050">
              <a:solidFill>
                <a:srgbClr val="0A9BEC"/>
              </a:solidFill>
            </a:ln>
          </p:spPr>
        </p:pic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157CB24C-585E-407A-B44C-4C3FF344131D}"/>
                </a:ext>
              </a:extLst>
            </p:cNvPr>
            <p:cNvSpPr txBox="1"/>
            <p:nvPr/>
          </p:nvSpPr>
          <p:spPr>
            <a:xfrm>
              <a:off x="423434" y="3017138"/>
              <a:ext cx="23707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solidFill>
                    <a:srgbClr val="0996E5"/>
                  </a:solidFill>
                </a:rPr>
                <a:t>Удобно ориентироваться</a:t>
              </a:r>
            </a:p>
          </p:txBody>
        </p:sp>
        <p:pic>
          <p:nvPicPr>
            <p:cNvPr id="111" name="Рисунок 110">
              <a:extLst>
                <a:ext uri="{FF2B5EF4-FFF2-40B4-BE49-F238E27FC236}">
                  <a16:creationId xmlns:a16="http://schemas.microsoft.com/office/drawing/2014/main" id="{F15BD42C-7B2F-415A-9D39-0BDADD91A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97741" y="4024332"/>
              <a:ext cx="1253873" cy="1060017"/>
            </a:xfrm>
            <a:prstGeom prst="rect">
              <a:avLst/>
            </a:prstGeom>
            <a:ln w="19050">
              <a:solidFill>
                <a:srgbClr val="0A9BEC"/>
              </a:solidFill>
            </a:ln>
          </p:spPr>
        </p:pic>
        <p:pic>
          <p:nvPicPr>
            <p:cNvPr id="113" name="Рисунок 112">
              <a:extLst>
                <a:ext uri="{FF2B5EF4-FFF2-40B4-BE49-F238E27FC236}">
                  <a16:creationId xmlns:a16="http://schemas.microsoft.com/office/drawing/2014/main" id="{0F3B758B-839B-440D-AE0B-405797447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406449" y="4024331"/>
              <a:ext cx="1188938" cy="1060017"/>
            </a:xfrm>
            <a:prstGeom prst="rect">
              <a:avLst/>
            </a:prstGeom>
            <a:ln w="19050">
              <a:solidFill>
                <a:srgbClr val="0A9BEC"/>
              </a:solidFill>
            </a:ln>
          </p:spPr>
        </p:pic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66FA990C-CD28-42C8-97C9-10E429C0A54D}"/>
                </a:ext>
              </a:extLst>
            </p:cNvPr>
            <p:cNvGrpSpPr/>
            <p:nvPr/>
          </p:nvGrpSpPr>
          <p:grpSpPr>
            <a:xfrm>
              <a:off x="378655" y="1925812"/>
              <a:ext cx="2395626" cy="1019451"/>
              <a:chOff x="3344058" y="3992170"/>
              <a:chExt cx="2395626" cy="1019451"/>
            </a:xfrm>
          </p:grpSpPr>
          <p:pic>
            <p:nvPicPr>
              <p:cNvPr id="116" name="Рисунок 115">
                <a:extLst>
                  <a:ext uri="{FF2B5EF4-FFF2-40B4-BE49-F238E27FC236}">
                    <a16:creationId xmlns:a16="http://schemas.microsoft.com/office/drawing/2014/main" id="{60853875-E8CD-4209-B008-E98694288E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344058" y="3992170"/>
                <a:ext cx="1108573" cy="1003874"/>
              </a:xfrm>
              <a:prstGeom prst="rect">
                <a:avLst/>
              </a:prstGeom>
              <a:ln w="19050">
                <a:solidFill>
                  <a:srgbClr val="0A9BEC"/>
                </a:solidFill>
              </a:ln>
            </p:spPr>
          </p:pic>
          <p:pic>
            <p:nvPicPr>
              <p:cNvPr id="120" name="Рисунок 119">
                <a:extLst>
                  <a:ext uri="{FF2B5EF4-FFF2-40B4-BE49-F238E27FC236}">
                    <a16:creationId xmlns:a16="http://schemas.microsoft.com/office/drawing/2014/main" id="{4E08A1FD-57C5-4DD7-A64F-AFD1742112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712339" y="4001938"/>
                <a:ext cx="1027345" cy="1009683"/>
              </a:xfrm>
              <a:prstGeom prst="rect">
                <a:avLst/>
              </a:prstGeom>
              <a:ln w="19050">
                <a:solidFill>
                  <a:srgbClr val="0A9BEC"/>
                </a:solidFill>
              </a:ln>
            </p:spPr>
          </p:pic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07FBAB0-1CF8-4084-BBCE-FD38A5BDC7A6}"/>
                </a:ext>
              </a:extLst>
            </p:cNvPr>
            <p:cNvSpPr txBox="1"/>
            <p:nvPr/>
          </p:nvSpPr>
          <p:spPr>
            <a:xfrm>
              <a:off x="6723575" y="1438250"/>
              <a:ext cx="11598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996E5"/>
                  </a:solidFill>
                </a:rPr>
                <a:t>Контекст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4D1636AB-1794-47C8-99C7-ED742F987937}"/>
                </a:ext>
              </a:extLst>
            </p:cNvPr>
            <p:cNvSpPr txBox="1"/>
            <p:nvPr/>
          </p:nvSpPr>
          <p:spPr>
            <a:xfrm>
              <a:off x="6371995" y="3017138"/>
              <a:ext cx="18646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solidFill>
                    <a:srgbClr val="0996E5"/>
                  </a:solidFill>
                </a:rPr>
                <a:t>Примеры из жизни</a:t>
              </a:r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AA9DDF73-A75D-4E4F-94F7-2CA2A168B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633667" y="1906779"/>
              <a:ext cx="1288246" cy="1061777"/>
            </a:xfrm>
            <a:prstGeom prst="rect">
              <a:avLst/>
            </a:prstGeom>
            <a:ln w="19050">
              <a:solidFill>
                <a:srgbClr val="0996E5"/>
              </a:solidFill>
            </a:ln>
          </p:spPr>
        </p:pic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7A71108-97E6-43C6-9942-62EEBBC5189C}"/>
                </a:ext>
              </a:extLst>
            </p:cNvPr>
            <p:cNvSpPr txBox="1"/>
            <p:nvPr/>
          </p:nvSpPr>
          <p:spPr>
            <a:xfrm>
              <a:off x="918734" y="3563962"/>
              <a:ext cx="13110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996E5"/>
                  </a:solidFill>
                </a:rPr>
                <a:t>Авторство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34609D5-C5BD-4C29-AC47-C907DA3DD2BD}"/>
                </a:ext>
              </a:extLst>
            </p:cNvPr>
            <p:cNvSpPr txBox="1"/>
            <p:nvPr/>
          </p:nvSpPr>
          <p:spPr>
            <a:xfrm>
              <a:off x="531384" y="5142850"/>
              <a:ext cx="20599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solidFill>
                    <a:srgbClr val="0996E5"/>
                  </a:solidFill>
                </a:rPr>
                <a:t>Виден вклад каждого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0AB1A617-FE7A-4A02-AC44-8AE500420D55}"/>
                </a:ext>
              </a:extLst>
            </p:cNvPr>
            <p:cNvSpPr txBox="1"/>
            <p:nvPr/>
          </p:nvSpPr>
          <p:spPr>
            <a:xfrm>
              <a:off x="3485524" y="3563962"/>
              <a:ext cx="15771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996E5"/>
                  </a:solidFill>
                </a:rPr>
                <a:t>Наглядность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E3ED9670-6529-4F9F-89E7-8030F8E4F9B4}"/>
                </a:ext>
              </a:extLst>
            </p:cNvPr>
            <p:cNvSpPr txBox="1"/>
            <p:nvPr/>
          </p:nvSpPr>
          <p:spPr>
            <a:xfrm>
              <a:off x="2907674" y="5142850"/>
              <a:ext cx="276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solidFill>
                    <a:srgbClr val="0996E5"/>
                  </a:solidFill>
                </a:rPr>
                <a:t>Анимации, схемы, таблицы …</a:t>
              </a:r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93A35445-2241-4AB8-BD15-4CC33EF43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216659" y="4005252"/>
              <a:ext cx="1753961" cy="1061777"/>
            </a:xfrm>
            <a:prstGeom prst="rect">
              <a:avLst/>
            </a:prstGeom>
            <a:ln w="19050">
              <a:solidFill>
                <a:srgbClr val="0996E5"/>
              </a:solidFill>
            </a:ln>
          </p:spPr>
        </p:pic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FECCC14F-76D8-43B0-84F3-3EC92F6308C0}"/>
                </a:ext>
              </a:extLst>
            </p:cNvPr>
            <p:cNvSpPr txBox="1"/>
            <p:nvPr/>
          </p:nvSpPr>
          <p:spPr>
            <a:xfrm>
              <a:off x="6563686" y="3563962"/>
              <a:ext cx="1059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996E5"/>
                  </a:solidFill>
                </a:rPr>
                <a:t>Превью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2F111BFD-DFF7-4D13-9165-C7C36D9521D7}"/>
                </a:ext>
              </a:extLst>
            </p:cNvPr>
            <p:cNvSpPr txBox="1"/>
            <p:nvPr/>
          </p:nvSpPr>
          <p:spPr>
            <a:xfrm>
              <a:off x="6018410" y="5142850"/>
              <a:ext cx="21504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600" dirty="0">
                  <a:solidFill>
                    <a:srgbClr val="0996E5"/>
                  </a:solidFill>
                </a:rPr>
                <a:t>Предпросмотр правил</a:t>
              </a:r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809A7734-B560-4E74-B176-AD9C903E9B6E}"/>
              </a:ext>
            </a:extLst>
          </p:cNvPr>
          <p:cNvSpPr txBox="1"/>
          <p:nvPr/>
        </p:nvSpPr>
        <p:spPr>
          <a:xfrm>
            <a:off x="232355" y="5819252"/>
            <a:ext cx="927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996E5"/>
                </a:solidFill>
              </a:rPr>
              <a:t>А еще: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89C4F14-B466-4B30-A281-AC2332C8787B}"/>
              </a:ext>
            </a:extLst>
          </p:cNvPr>
          <p:cNvSpPr txBox="1"/>
          <p:nvPr/>
        </p:nvSpPr>
        <p:spPr>
          <a:xfrm>
            <a:off x="1110145" y="5856196"/>
            <a:ext cx="67937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0996E5"/>
                </a:solidFill>
              </a:rPr>
              <a:t>Светлая и темная темы, адаптивная верстка, блок оглавления статьи,</a:t>
            </a:r>
          </a:p>
          <a:p>
            <a:r>
              <a:rPr lang="ru-RU" sz="1600" dirty="0">
                <a:solidFill>
                  <a:srgbClr val="0996E5"/>
                </a:solidFill>
              </a:rPr>
              <a:t>указания и решения всех задач, автоматическая генерация условий задач…</a:t>
            </a:r>
          </a:p>
        </p:txBody>
      </p:sp>
    </p:spTree>
    <p:extLst>
      <p:ext uri="{BB962C8B-B14F-4D97-AF65-F5344CB8AC3E}">
        <p14:creationId xmlns:p14="http://schemas.microsoft.com/office/powerpoint/2010/main" val="2180882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D9B9C5D-5C96-4D5E-9867-3264E915C175}"/>
              </a:ext>
            </a:extLst>
          </p:cNvPr>
          <p:cNvGrpSpPr/>
          <p:nvPr/>
        </p:nvGrpSpPr>
        <p:grpSpPr>
          <a:xfrm>
            <a:off x="6323268" y="-647924"/>
            <a:ext cx="7848448" cy="7388493"/>
            <a:chOff x="6323268" y="-647924"/>
            <a:chExt cx="7848448" cy="7388493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5B05A72D-9D7F-4718-A18C-1479D5AB6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6281" y="1996684"/>
              <a:ext cx="1161919" cy="611619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60CDC813-65B2-4A4C-BD44-7981C7BDA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69377" y="44867"/>
              <a:ext cx="4007355" cy="1911349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3DD7870F-2910-4296-9F72-32F952CAC9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763"/>
            <a:stretch/>
          </p:blipFill>
          <p:spPr>
            <a:xfrm>
              <a:off x="7568218" y="2834977"/>
              <a:ext cx="4573545" cy="3891280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C7BCE147-C0C0-4E6C-A045-5EEA0E517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01204" y="4318027"/>
              <a:ext cx="1394243" cy="1360602"/>
            </a:xfrm>
            <a:prstGeom prst="rect">
              <a:avLst/>
            </a:prstGeom>
          </p:spPr>
        </p:pic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339BAE17-C04D-4698-A373-E7C21C1B5643}"/>
                </a:ext>
              </a:extLst>
            </p:cNvPr>
            <p:cNvSpPr/>
            <p:nvPr/>
          </p:nvSpPr>
          <p:spPr>
            <a:xfrm>
              <a:off x="7321341" y="19066"/>
              <a:ext cx="1253944" cy="7492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A6FB07EB-CA1F-4DC6-97E0-1A080DFD7A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6232"/>
            <a:stretch/>
          </p:blipFill>
          <p:spPr>
            <a:xfrm>
              <a:off x="6323268" y="5768560"/>
              <a:ext cx="2015138" cy="972009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6B8C7F5-103E-4DBC-AEB6-8B549EA5CE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36862" y="-647924"/>
              <a:ext cx="1761419" cy="1486197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01165975-E814-4723-9D6B-04C948A6CF7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642341" y="3200297"/>
              <a:ext cx="2054489" cy="1396757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4C85E3B-5856-46B3-8699-1D7B582DB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205791" y="2084942"/>
              <a:ext cx="2915700" cy="708190"/>
            </a:xfrm>
            <a:prstGeom prst="rect">
              <a:avLst/>
            </a:prstGeom>
          </p:spPr>
        </p:pic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B20BCEF4-6D10-4F71-ADE2-D9EC0FCA8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536951" y="5759895"/>
              <a:ext cx="868302" cy="879550"/>
            </a:xfrm>
            <a:prstGeom prst="rect">
              <a:avLst/>
            </a:prstGeom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4F7C3D6C-4C75-41C2-93F2-7C162B308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405253" y="131743"/>
              <a:ext cx="2119840" cy="778169"/>
            </a:xfrm>
            <a:prstGeom prst="rect">
              <a:avLst/>
            </a:prstGeom>
          </p:spPr>
        </p:pic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EF483E92-9BC8-4F16-83AC-E8BB87B20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595539" y="1169157"/>
              <a:ext cx="2576177" cy="632940"/>
            </a:xfrm>
            <a:prstGeom prst="rect">
              <a:avLst/>
            </a:prstGeom>
          </p:spPr>
        </p:pic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id="{840E7D7F-D0A7-4459-B43E-65F3AE79C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738281" y="4394157"/>
              <a:ext cx="1441645" cy="335396"/>
            </a:xfrm>
            <a:prstGeom prst="rect">
              <a:avLst/>
            </a:prstGeom>
          </p:spPr>
        </p:pic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49702044-C43E-4A2E-92AF-CD2A99DE7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198281" y="2889980"/>
              <a:ext cx="1827449" cy="228432"/>
            </a:xfrm>
            <a:prstGeom prst="rect">
              <a:avLst/>
            </a:prstGeom>
          </p:spPr>
        </p:pic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20C19584-5320-40C8-8FBB-3B6C4CB95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1595539" y="6018203"/>
              <a:ext cx="2249158" cy="517917"/>
            </a:xfrm>
            <a:prstGeom prst="rect">
              <a:avLst/>
            </a:prstGeom>
          </p:spPr>
        </p:pic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9FE56DE0-7FDC-41BB-816E-E1CD2D236E24}"/>
                </a:ext>
              </a:extLst>
            </p:cNvPr>
            <p:cNvSpPr/>
            <p:nvPr/>
          </p:nvSpPr>
          <p:spPr>
            <a:xfrm>
              <a:off x="10151309" y="138899"/>
              <a:ext cx="1253944" cy="5039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Параллелограмм 1">
            <a:extLst>
              <a:ext uri="{FF2B5EF4-FFF2-40B4-BE49-F238E27FC236}">
                <a16:creationId xmlns:a16="http://schemas.microsoft.com/office/drawing/2014/main" id="{F420A5B0-A480-4AE3-8945-744C3327A56D}"/>
              </a:ext>
            </a:extLst>
          </p:cNvPr>
          <p:cNvSpPr/>
          <p:nvPr/>
        </p:nvSpPr>
        <p:spPr>
          <a:xfrm>
            <a:off x="-2952749" y="0"/>
            <a:ext cx="11349990" cy="6858000"/>
          </a:xfrm>
          <a:prstGeom prst="parallelogram">
            <a:avLst>
              <a:gd name="adj" fmla="val 35523"/>
            </a:avLst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889000" dist="698500" algn="tl" rotWithShape="0">
              <a:schemeClr val="accent5">
                <a:lumMod val="75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4BF2F0B4-B9AB-45A5-8D47-19CA2161603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6481" y="453508"/>
            <a:ext cx="763398" cy="763398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301F31BF-25F2-439F-9D8B-01803DD27781}"/>
              </a:ext>
            </a:extLst>
          </p:cNvPr>
          <p:cNvGrpSpPr/>
          <p:nvPr/>
        </p:nvGrpSpPr>
        <p:grpSpPr>
          <a:xfrm>
            <a:off x="2793825" y="273227"/>
            <a:ext cx="4663871" cy="1059648"/>
            <a:chOff x="1617623" y="1385876"/>
            <a:chExt cx="4663871" cy="1059648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9CCC0F67-901B-4338-86CE-06AA34B65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617623" y="1544417"/>
              <a:ext cx="833958" cy="833958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230F08E-C746-4214-A73A-54AAE431F07B}"/>
                </a:ext>
              </a:extLst>
            </p:cNvPr>
            <p:cNvSpPr txBox="1"/>
            <p:nvPr/>
          </p:nvSpPr>
          <p:spPr>
            <a:xfrm>
              <a:off x="2551499" y="1385876"/>
              <a:ext cx="37299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chemeClr val="bg1"/>
                  </a:solidFill>
                </a:rPr>
                <a:t>Комбинаторика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F26C52E-AE1F-49CE-A640-577C67EAC3BB}"/>
                </a:ext>
              </a:extLst>
            </p:cNvPr>
            <p:cNvSpPr txBox="1"/>
            <p:nvPr/>
          </p:nvSpPr>
          <p:spPr>
            <a:xfrm>
              <a:off x="2571086" y="2045414"/>
              <a:ext cx="22442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>
                  <a:solidFill>
                    <a:schemeClr val="bg1"/>
                  </a:solidFill>
                </a:rPr>
                <a:t>Пилотный учебник</a:t>
              </a:r>
            </a:p>
          </p:txBody>
        </p: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321FB269-F364-4A50-B189-107D397D9EDF}"/>
                </a:ext>
              </a:extLst>
            </p:cNvPr>
            <p:cNvGrpSpPr/>
            <p:nvPr/>
          </p:nvGrpSpPr>
          <p:grpSpPr>
            <a:xfrm>
              <a:off x="4863565" y="2120856"/>
              <a:ext cx="1161919" cy="282870"/>
              <a:chOff x="2595780" y="1986395"/>
              <a:chExt cx="1161919" cy="282870"/>
            </a:xfrm>
          </p:grpSpPr>
          <p:sp>
            <p:nvSpPr>
              <p:cNvPr id="49" name="Прямоугольник: скругленные углы 48">
                <a:hlinkClick r:id="rId20"/>
                <a:extLst>
                  <a:ext uri="{FF2B5EF4-FFF2-40B4-BE49-F238E27FC236}">
                    <a16:creationId xmlns:a16="http://schemas.microsoft.com/office/drawing/2014/main" id="{D5A0263B-21F1-4CF8-AF77-0D1F4D83F9C2}"/>
                  </a:ext>
                </a:extLst>
              </p:cNvPr>
              <p:cNvSpPr/>
              <p:nvPr/>
            </p:nvSpPr>
            <p:spPr>
              <a:xfrm>
                <a:off x="2595780" y="1986395"/>
                <a:ext cx="1161919" cy="28287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100" dirty="0">
                    <a:solidFill>
                      <a:schemeClr val="accent5">
                        <a:lumMod val="75000"/>
                      </a:schemeClr>
                    </a:solidFill>
                  </a:rPr>
                  <a:t>Посмотреть</a:t>
                </a:r>
              </a:p>
            </p:txBody>
          </p:sp>
          <p:pic>
            <p:nvPicPr>
              <p:cNvPr id="53" name="Рисунок 52">
                <a:extLst>
                  <a:ext uri="{FF2B5EF4-FFF2-40B4-BE49-F238E27FC236}">
                    <a16:creationId xmlns:a16="http://schemas.microsoft.com/office/drawing/2014/main" id="{75F37202-D335-423D-9330-2926D4A3C4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3495151" y="2062119"/>
                <a:ext cx="143043" cy="143043"/>
              </a:xfrm>
              <a:prstGeom prst="rect">
                <a:avLst/>
              </a:prstGeom>
            </p:spPr>
          </p:pic>
        </p:grp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E8D69967-1045-4982-B845-306AA4AB4FD6}"/>
              </a:ext>
            </a:extLst>
          </p:cNvPr>
          <p:cNvSpPr txBox="1"/>
          <p:nvPr/>
        </p:nvSpPr>
        <p:spPr>
          <a:xfrm>
            <a:off x="1654384" y="5298227"/>
            <a:ext cx="4168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На </a:t>
            </a:r>
            <a:r>
              <a:rPr lang="ru-RU" sz="2000" b="1" dirty="0">
                <a:solidFill>
                  <a:schemeClr val="bg1"/>
                </a:solidFill>
              </a:rPr>
              <a:t>1</a:t>
            </a:r>
            <a:r>
              <a:rPr lang="ru-RU" sz="2000" dirty="0">
                <a:solidFill>
                  <a:schemeClr val="bg1"/>
                </a:solidFill>
              </a:rPr>
              <a:t> странице Яндекса по запросам:</a:t>
            </a:r>
          </a:p>
        </p:txBody>
      </p:sp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7D64B524-1284-4B50-AD56-1A750D1A9FC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52496" y="5333953"/>
            <a:ext cx="1077386" cy="1077386"/>
          </a:xfrm>
          <a:prstGeom prst="rect">
            <a:avLst/>
          </a:prstGeom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4D3AE19D-88AE-4855-9AB8-D9FA7A6D7113}"/>
              </a:ext>
            </a:extLst>
          </p:cNvPr>
          <p:cNvGrpSpPr/>
          <p:nvPr/>
        </p:nvGrpSpPr>
        <p:grpSpPr>
          <a:xfrm>
            <a:off x="1653419" y="5704957"/>
            <a:ext cx="1692930" cy="338554"/>
            <a:chOff x="1584274" y="5704957"/>
            <a:chExt cx="1692930" cy="338554"/>
          </a:xfrm>
        </p:grpSpPr>
        <p:sp>
          <p:nvSpPr>
            <p:cNvPr id="64" name="TextBox 63">
              <a:hlinkClick r:id="rId25"/>
              <a:extLst>
                <a:ext uri="{FF2B5EF4-FFF2-40B4-BE49-F238E27FC236}">
                  <a16:creationId xmlns:a16="http://schemas.microsoft.com/office/drawing/2014/main" id="{69790F0B-49E9-409D-9F2F-3F233D38D6C8}"/>
                </a:ext>
              </a:extLst>
            </p:cNvPr>
            <p:cNvSpPr txBox="1"/>
            <p:nvPr/>
          </p:nvSpPr>
          <p:spPr>
            <a:xfrm>
              <a:off x="1584274" y="5704957"/>
              <a:ext cx="15151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i="1" u="sng" dirty="0">
                  <a:solidFill>
                    <a:schemeClr val="bg1"/>
                  </a:solidFill>
                </a:rPr>
                <a:t>Перестановки</a:t>
              </a:r>
            </a:p>
          </p:txBody>
        </p:sp>
        <p:pic>
          <p:nvPicPr>
            <p:cNvPr id="67" name="Рисунок 66">
              <a:extLst>
                <a:ext uri="{FF2B5EF4-FFF2-40B4-BE49-F238E27FC236}">
                  <a16:creationId xmlns:a16="http://schemas.microsoft.com/office/drawing/2014/main" id="{AABA8AB6-0847-4C16-B8D9-8B331BA60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3134161" y="5819597"/>
              <a:ext cx="143043" cy="143043"/>
            </a:xfrm>
            <a:prstGeom prst="rect">
              <a:avLst/>
            </a:prstGeom>
          </p:spPr>
        </p:pic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0FF1CE4F-254A-47AF-8829-C484A8E07A0E}"/>
              </a:ext>
            </a:extLst>
          </p:cNvPr>
          <p:cNvGrpSpPr/>
          <p:nvPr/>
        </p:nvGrpSpPr>
        <p:grpSpPr>
          <a:xfrm>
            <a:off x="2689493" y="2136131"/>
            <a:ext cx="4940465" cy="2597211"/>
            <a:chOff x="2488057" y="2714800"/>
            <a:chExt cx="4940465" cy="2597211"/>
          </a:xfrm>
        </p:grpSpPr>
        <p:sp>
          <p:nvSpPr>
            <p:cNvPr id="60" name="Параллелограмм 59">
              <a:extLst>
                <a:ext uri="{FF2B5EF4-FFF2-40B4-BE49-F238E27FC236}">
                  <a16:creationId xmlns:a16="http://schemas.microsoft.com/office/drawing/2014/main" id="{4DEAA3A4-1983-43CC-B854-29C73D6DE4CA}"/>
                </a:ext>
              </a:extLst>
            </p:cNvPr>
            <p:cNvSpPr/>
            <p:nvPr/>
          </p:nvSpPr>
          <p:spPr>
            <a:xfrm>
              <a:off x="6254784" y="2770218"/>
              <a:ext cx="1173738" cy="691227"/>
            </a:xfrm>
            <a:prstGeom prst="parallelogram">
              <a:avLst>
                <a:gd name="adj" fmla="val 35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5">
                      <a:lumMod val="75000"/>
                    </a:schemeClr>
                  </a:solidFill>
                </a:rPr>
                <a:t>30</a:t>
              </a:r>
            </a:p>
          </p:txBody>
        </p:sp>
        <p:sp>
          <p:nvSpPr>
            <p:cNvPr id="61" name="Параллелограмм 60">
              <a:extLst>
                <a:ext uri="{FF2B5EF4-FFF2-40B4-BE49-F238E27FC236}">
                  <a16:creationId xmlns:a16="http://schemas.microsoft.com/office/drawing/2014/main" id="{A11677C6-896A-4D14-BF86-A7C34173C40F}"/>
                </a:ext>
              </a:extLst>
            </p:cNvPr>
            <p:cNvSpPr/>
            <p:nvPr/>
          </p:nvSpPr>
          <p:spPr>
            <a:xfrm>
              <a:off x="5591715" y="4620784"/>
              <a:ext cx="1173738" cy="691227"/>
            </a:xfrm>
            <a:prstGeom prst="parallelogram">
              <a:avLst>
                <a:gd name="adj" fmla="val 35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accent5">
                      <a:lumMod val="75000"/>
                    </a:schemeClr>
                  </a:solidFill>
                </a:rPr>
                <a:t>210</a:t>
              </a:r>
            </a:p>
          </p:txBody>
        </p:sp>
        <p:sp>
          <p:nvSpPr>
            <p:cNvPr id="65" name="Параллелограмм 64">
              <a:extLst>
                <a:ext uri="{FF2B5EF4-FFF2-40B4-BE49-F238E27FC236}">
                  <a16:creationId xmlns:a16="http://schemas.microsoft.com/office/drawing/2014/main" id="{9244A483-2471-4099-B050-34B7031BD429}"/>
                </a:ext>
              </a:extLst>
            </p:cNvPr>
            <p:cNvSpPr/>
            <p:nvPr/>
          </p:nvSpPr>
          <p:spPr>
            <a:xfrm>
              <a:off x="5924088" y="3695501"/>
              <a:ext cx="1173738" cy="691227"/>
            </a:xfrm>
            <a:prstGeom prst="parallelogram">
              <a:avLst>
                <a:gd name="adj" fmla="val 35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accent5">
                      <a:lumMod val="75000"/>
                    </a:schemeClr>
                  </a:solidFill>
                </a:rPr>
                <a:t>102</a:t>
              </a:r>
              <a:endParaRPr lang="ru-RU" sz="28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862EA6C-4E7B-41D8-B146-FDFCE0B2F385}"/>
                </a:ext>
              </a:extLst>
            </p:cNvPr>
            <p:cNvSpPr txBox="1"/>
            <p:nvPr/>
          </p:nvSpPr>
          <p:spPr>
            <a:xfrm>
              <a:off x="3776917" y="2714800"/>
              <a:ext cx="2596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b="1" dirty="0">
                  <a:solidFill>
                    <a:schemeClr val="bg1"/>
                  </a:solidFill>
                </a:rPr>
                <a:t>Страниц с материалами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2242B14-376C-4FF0-9EDD-B107A445D893}"/>
                </a:ext>
              </a:extLst>
            </p:cNvPr>
            <p:cNvSpPr txBox="1"/>
            <p:nvPr/>
          </p:nvSpPr>
          <p:spPr>
            <a:xfrm>
              <a:off x="3518180" y="3028890"/>
              <a:ext cx="27429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600" dirty="0">
                  <a:solidFill>
                    <a:schemeClr val="accent5">
                      <a:lumMod val="40000"/>
                      <a:lumOff val="60000"/>
                    </a:schemeClr>
                  </a:solidFill>
                </a:rPr>
                <a:t>Статьи, Практика, Конспекты 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1C7AC67-1DBD-4B73-A9C0-20D08831F2BB}"/>
                </a:ext>
              </a:extLst>
            </p:cNvPr>
            <p:cNvSpPr txBox="1"/>
            <p:nvPr/>
          </p:nvSpPr>
          <p:spPr>
            <a:xfrm>
              <a:off x="4195425" y="3639244"/>
              <a:ext cx="1871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b="1" dirty="0">
                  <a:solidFill>
                    <a:schemeClr val="bg1"/>
                  </a:solidFill>
                </a:rPr>
                <a:t>Медиа элемента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987CDD0-95A3-4596-9792-8B71EDDA147D}"/>
                </a:ext>
              </a:extLst>
            </p:cNvPr>
            <p:cNvSpPr txBox="1"/>
            <p:nvPr/>
          </p:nvSpPr>
          <p:spPr>
            <a:xfrm>
              <a:off x="3272805" y="3953334"/>
              <a:ext cx="26211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600" dirty="0">
                  <a:solidFill>
                    <a:schemeClr val="accent5">
                      <a:lumMod val="40000"/>
                      <a:lumOff val="60000"/>
                    </a:schemeClr>
                  </a:solidFill>
                </a:rPr>
                <a:t>Анимации, видео, картинки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FCA94CB-C869-488A-997D-5B659265439F}"/>
                </a:ext>
              </a:extLst>
            </p:cNvPr>
            <p:cNvSpPr txBox="1"/>
            <p:nvPr/>
          </p:nvSpPr>
          <p:spPr>
            <a:xfrm>
              <a:off x="3662092" y="4576877"/>
              <a:ext cx="20410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b="1" dirty="0">
                  <a:solidFill>
                    <a:schemeClr val="bg1"/>
                  </a:solidFill>
                </a:rPr>
                <a:t>Уникальных задач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2075C4B-7175-4D9D-A90A-6AAE93F801DF}"/>
                </a:ext>
              </a:extLst>
            </p:cNvPr>
            <p:cNvSpPr txBox="1"/>
            <p:nvPr/>
          </p:nvSpPr>
          <p:spPr>
            <a:xfrm>
              <a:off x="2488057" y="4890967"/>
              <a:ext cx="304179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600" dirty="0">
                  <a:solidFill>
                    <a:schemeClr val="accent5">
                      <a:lumMod val="40000"/>
                      <a:lumOff val="60000"/>
                    </a:schemeClr>
                  </a:solidFill>
                </a:rPr>
                <a:t>«На отработку» и «на подумать»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4A563A2F-3736-4A86-8886-FD508D928EE1}"/>
              </a:ext>
            </a:extLst>
          </p:cNvPr>
          <p:cNvGrpSpPr/>
          <p:nvPr/>
        </p:nvGrpSpPr>
        <p:grpSpPr>
          <a:xfrm>
            <a:off x="234017" y="2111017"/>
            <a:ext cx="1616020" cy="754789"/>
            <a:chOff x="632210" y="2887145"/>
            <a:chExt cx="1616020" cy="754789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2A2498B-2751-43D0-9D79-9BC95BDAACE5}"/>
                </a:ext>
              </a:extLst>
            </p:cNvPr>
            <p:cNvSpPr txBox="1"/>
            <p:nvPr/>
          </p:nvSpPr>
          <p:spPr>
            <a:xfrm>
              <a:off x="754385" y="2934650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800" b="1" dirty="0">
                  <a:solidFill>
                    <a:schemeClr val="bg1"/>
                  </a:solidFill>
                </a:rPr>
                <a:t>300</a:t>
              </a:r>
              <a:endParaRPr lang="ru-RU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FE89C8E-EE91-4E4E-87E6-4B15F94F052B}"/>
                </a:ext>
              </a:extLst>
            </p:cNvPr>
            <p:cNvSpPr txBox="1"/>
            <p:nvPr/>
          </p:nvSpPr>
          <p:spPr>
            <a:xfrm>
              <a:off x="632210" y="3334157"/>
              <a:ext cx="16160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dirty="0">
                  <a:solidFill>
                    <a:schemeClr val="bg1"/>
                  </a:solidFill>
                </a:rPr>
                <a:t>посещений </a:t>
              </a:r>
              <a:r>
                <a:rPr lang="en-US" sz="1400" dirty="0">
                  <a:solidFill>
                    <a:schemeClr val="bg1"/>
                  </a:solidFill>
                </a:rPr>
                <a:t>/</a:t>
              </a:r>
              <a:r>
                <a:rPr lang="ru-RU" sz="1400" dirty="0">
                  <a:solidFill>
                    <a:schemeClr val="bg1"/>
                  </a:solidFill>
                </a:rPr>
                <a:t> день</a:t>
              </a:r>
            </a:p>
          </p:txBody>
        </p:sp>
        <p:pic>
          <p:nvPicPr>
            <p:cNvPr id="83" name="Рисунок 82">
              <a:extLst>
                <a:ext uri="{FF2B5EF4-FFF2-40B4-BE49-F238E27FC236}">
                  <a16:creationId xmlns:a16="http://schemas.microsoft.com/office/drawing/2014/main" id="{881A883E-4A5B-4774-B410-010EE1552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1540837" y="2887145"/>
              <a:ext cx="553551" cy="553551"/>
            </a:xfrm>
            <a:prstGeom prst="rect">
              <a:avLst/>
            </a:prstGeom>
          </p:spPr>
        </p:pic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C99DF9FB-BB70-476A-A70F-9220EF820651}"/>
              </a:ext>
            </a:extLst>
          </p:cNvPr>
          <p:cNvGrpSpPr/>
          <p:nvPr/>
        </p:nvGrpSpPr>
        <p:grpSpPr>
          <a:xfrm>
            <a:off x="385952" y="3881622"/>
            <a:ext cx="1348568" cy="734821"/>
            <a:chOff x="611069" y="3909713"/>
            <a:chExt cx="1348568" cy="734821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DFC1682E-913A-43A7-BDFA-D07EC27966D2}"/>
                </a:ext>
              </a:extLst>
            </p:cNvPr>
            <p:cNvSpPr txBox="1"/>
            <p:nvPr/>
          </p:nvSpPr>
          <p:spPr>
            <a:xfrm>
              <a:off x="614336" y="4336757"/>
              <a:ext cx="13420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>
                  <a:solidFill>
                    <a:schemeClr val="bg1"/>
                  </a:solidFill>
                </a:rPr>
                <a:t>3 внесли вклад</a:t>
              </a:r>
            </a:p>
          </p:txBody>
        </p:sp>
        <p:pic>
          <p:nvPicPr>
            <p:cNvPr id="3076" name="Picture 4">
              <a:extLst>
                <a:ext uri="{FF2B5EF4-FFF2-40B4-BE49-F238E27FC236}">
                  <a16:creationId xmlns:a16="http://schemas.microsoft.com/office/drawing/2014/main" id="{705B28CC-322B-45C2-BACE-3798CDF486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069" y="3929142"/>
              <a:ext cx="359732" cy="3597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>
              <a:extLst>
                <a:ext uri="{FF2B5EF4-FFF2-40B4-BE49-F238E27FC236}">
                  <a16:creationId xmlns:a16="http://schemas.microsoft.com/office/drawing/2014/main" id="{719BE0D0-7A69-4887-B47D-11C57F442C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5486" y="3910428"/>
              <a:ext cx="359733" cy="35973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>
              <a:extLst>
                <a:ext uri="{FF2B5EF4-FFF2-40B4-BE49-F238E27FC236}">
                  <a16:creationId xmlns:a16="http://schemas.microsoft.com/office/drawing/2014/main" id="{956C4A2E-BBB3-434D-846D-B4BCCF99D9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9904" y="3909713"/>
              <a:ext cx="359733" cy="35973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8" name="Группа 87">
            <a:extLst>
              <a:ext uri="{FF2B5EF4-FFF2-40B4-BE49-F238E27FC236}">
                <a16:creationId xmlns:a16="http://schemas.microsoft.com/office/drawing/2014/main" id="{A93B70E7-B348-4480-A357-2DD62BF86037}"/>
              </a:ext>
            </a:extLst>
          </p:cNvPr>
          <p:cNvGrpSpPr/>
          <p:nvPr/>
        </p:nvGrpSpPr>
        <p:grpSpPr>
          <a:xfrm>
            <a:off x="1661053" y="6085311"/>
            <a:ext cx="1499889" cy="338554"/>
            <a:chOff x="1584274" y="5704957"/>
            <a:chExt cx="1499889" cy="338554"/>
          </a:xfrm>
        </p:grpSpPr>
        <p:sp>
          <p:nvSpPr>
            <p:cNvPr id="89" name="TextBox 88">
              <a:hlinkClick r:id="rId33"/>
              <a:extLst>
                <a:ext uri="{FF2B5EF4-FFF2-40B4-BE49-F238E27FC236}">
                  <a16:creationId xmlns:a16="http://schemas.microsoft.com/office/drawing/2014/main" id="{1C3A4487-DDB2-4FE3-B77F-6F4023C88328}"/>
                </a:ext>
              </a:extLst>
            </p:cNvPr>
            <p:cNvSpPr txBox="1"/>
            <p:nvPr/>
          </p:nvSpPr>
          <p:spPr>
            <a:xfrm>
              <a:off x="1584274" y="5704957"/>
              <a:ext cx="13266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i="1" u="sng" dirty="0">
                  <a:solidFill>
                    <a:schemeClr val="bg1"/>
                  </a:solidFill>
                </a:rPr>
                <a:t>Размещения</a:t>
              </a:r>
            </a:p>
          </p:txBody>
        </p:sp>
        <p:pic>
          <p:nvPicPr>
            <p:cNvPr id="90" name="Рисунок 89">
              <a:extLst>
                <a:ext uri="{FF2B5EF4-FFF2-40B4-BE49-F238E27FC236}">
                  <a16:creationId xmlns:a16="http://schemas.microsoft.com/office/drawing/2014/main" id="{DFAB52E3-9602-4392-B3A8-914D5B684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2941120" y="5820954"/>
              <a:ext cx="143043" cy="143043"/>
            </a:xfrm>
            <a:prstGeom prst="rect">
              <a:avLst/>
            </a:prstGeom>
          </p:spPr>
        </p:pic>
      </p:grpSp>
      <p:grpSp>
        <p:nvGrpSpPr>
          <p:cNvPr id="91" name="Группа 90">
            <a:extLst>
              <a:ext uri="{FF2B5EF4-FFF2-40B4-BE49-F238E27FC236}">
                <a16:creationId xmlns:a16="http://schemas.microsoft.com/office/drawing/2014/main" id="{6393B29B-5047-44BB-A938-2318995DCEAA}"/>
              </a:ext>
            </a:extLst>
          </p:cNvPr>
          <p:cNvGrpSpPr/>
          <p:nvPr/>
        </p:nvGrpSpPr>
        <p:grpSpPr>
          <a:xfrm>
            <a:off x="3651613" y="5705354"/>
            <a:ext cx="2043352" cy="338554"/>
            <a:chOff x="1584274" y="5704957"/>
            <a:chExt cx="2043352" cy="338554"/>
          </a:xfrm>
        </p:grpSpPr>
        <p:sp>
          <p:nvSpPr>
            <p:cNvPr id="92" name="TextBox 91">
              <a:hlinkClick r:id="rId34"/>
              <a:extLst>
                <a:ext uri="{FF2B5EF4-FFF2-40B4-BE49-F238E27FC236}">
                  <a16:creationId xmlns:a16="http://schemas.microsoft.com/office/drawing/2014/main" id="{B42E2C56-E436-4451-B551-9D0634416EA9}"/>
                </a:ext>
              </a:extLst>
            </p:cNvPr>
            <p:cNvSpPr txBox="1"/>
            <p:nvPr/>
          </p:nvSpPr>
          <p:spPr>
            <a:xfrm>
              <a:off x="1584274" y="5704957"/>
              <a:ext cx="18710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i="1" u="sng" dirty="0">
                  <a:solidFill>
                    <a:schemeClr val="bg1"/>
                  </a:solidFill>
                </a:rPr>
                <a:t>Сочетания задачи</a:t>
              </a:r>
            </a:p>
          </p:txBody>
        </p:sp>
        <p:pic>
          <p:nvPicPr>
            <p:cNvPr id="93" name="Рисунок 92">
              <a:extLst>
                <a:ext uri="{FF2B5EF4-FFF2-40B4-BE49-F238E27FC236}">
                  <a16:creationId xmlns:a16="http://schemas.microsoft.com/office/drawing/2014/main" id="{012830EB-4E0C-4987-AAC7-F9E9BBAF9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3484583" y="5819200"/>
              <a:ext cx="143043" cy="143043"/>
            </a:xfrm>
            <a:prstGeom prst="rect">
              <a:avLst/>
            </a:prstGeom>
          </p:spPr>
        </p:pic>
      </p:grpSp>
      <p:grpSp>
        <p:nvGrpSpPr>
          <p:cNvPr id="94" name="Группа 93">
            <a:extLst>
              <a:ext uri="{FF2B5EF4-FFF2-40B4-BE49-F238E27FC236}">
                <a16:creationId xmlns:a16="http://schemas.microsoft.com/office/drawing/2014/main" id="{C765E845-F6CE-41F9-A503-C1CF3B616B6A}"/>
              </a:ext>
            </a:extLst>
          </p:cNvPr>
          <p:cNvGrpSpPr/>
          <p:nvPr/>
        </p:nvGrpSpPr>
        <p:grpSpPr>
          <a:xfrm>
            <a:off x="3668795" y="6103552"/>
            <a:ext cx="1873810" cy="338554"/>
            <a:chOff x="1584274" y="5704957"/>
            <a:chExt cx="1873810" cy="338554"/>
          </a:xfrm>
        </p:grpSpPr>
        <p:sp>
          <p:nvSpPr>
            <p:cNvPr id="95" name="TextBox 94">
              <a:hlinkClick r:id="rId35"/>
              <a:extLst>
                <a:ext uri="{FF2B5EF4-FFF2-40B4-BE49-F238E27FC236}">
                  <a16:creationId xmlns:a16="http://schemas.microsoft.com/office/drawing/2014/main" id="{8BD4D94D-6C5F-405F-BA26-5402BAC80A6F}"/>
                </a:ext>
              </a:extLst>
            </p:cNvPr>
            <p:cNvSpPr txBox="1"/>
            <p:nvPr/>
          </p:nvSpPr>
          <p:spPr>
            <a:xfrm>
              <a:off x="1584274" y="5704957"/>
              <a:ext cx="16979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i="1" u="sng" dirty="0">
                  <a:solidFill>
                    <a:schemeClr val="bg1"/>
                  </a:solidFill>
                </a:rPr>
                <a:t>Бином Ньютона</a:t>
              </a:r>
            </a:p>
          </p:txBody>
        </p:sp>
        <p:pic>
          <p:nvPicPr>
            <p:cNvPr id="96" name="Рисунок 95">
              <a:extLst>
                <a:ext uri="{FF2B5EF4-FFF2-40B4-BE49-F238E27FC236}">
                  <a16:creationId xmlns:a16="http://schemas.microsoft.com/office/drawing/2014/main" id="{21FACB27-F5A7-447D-B301-5E8FD5D02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3315041" y="5824081"/>
              <a:ext cx="143043" cy="143043"/>
            </a:xfrm>
            <a:prstGeom prst="rect">
              <a:avLst/>
            </a:prstGeom>
          </p:spPr>
        </p:pic>
      </p:grpSp>
      <p:sp>
        <p:nvSpPr>
          <p:cNvPr id="72" name="Стрелка: пятиугольник 71">
            <a:extLst>
              <a:ext uri="{FF2B5EF4-FFF2-40B4-BE49-F238E27FC236}">
                <a16:creationId xmlns:a16="http://schemas.microsoft.com/office/drawing/2014/main" id="{BC2F5B7D-B72D-4BFC-868B-75A26EACF4C8}"/>
              </a:ext>
            </a:extLst>
          </p:cNvPr>
          <p:cNvSpPr/>
          <p:nvPr/>
        </p:nvSpPr>
        <p:spPr>
          <a:xfrm>
            <a:off x="1321792" y="411819"/>
            <a:ext cx="1122107" cy="861927"/>
          </a:xfrm>
          <a:prstGeom prst="homePlate">
            <a:avLst>
              <a:gd name="adj" fmla="val 4273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30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Овал 44">
            <a:extLst>
              <a:ext uri="{FF2B5EF4-FFF2-40B4-BE49-F238E27FC236}">
                <a16:creationId xmlns:a16="http://schemas.microsoft.com/office/drawing/2014/main" id="{145CD3B7-1E84-48CD-AE41-4479482ED65C}"/>
              </a:ext>
            </a:extLst>
          </p:cNvPr>
          <p:cNvSpPr/>
          <p:nvPr/>
        </p:nvSpPr>
        <p:spPr>
          <a:xfrm>
            <a:off x="4693288" y="-774499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2E6A0D81-26B8-4746-8851-CDF7AFFC4188}"/>
              </a:ext>
            </a:extLst>
          </p:cNvPr>
          <p:cNvSpPr/>
          <p:nvPr/>
        </p:nvSpPr>
        <p:spPr>
          <a:xfrm>
            <a:off x="-7611303" y="-7632499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40000"/>
                </a:scheme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43782618-28BE-41F8-A415-1EAB67D57850}"/>
              </a:ext>
            </a:extLst>
          </p:cNvPr>
          <p:cNvSpPr/>
          <p:nvPr/>
        </p:nvSpPr>
        <p:spPr>
          <a:xfrm rot="20279026">
            <a:off x="-1865853" y="1699030"/>
            <a:ext cx="15678994" cy="3745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: пятиугольник 34">
            <a:extLst>
              <a:ext uri="{FF2B5EF4-FFF2-40B4-BE49-F238E27FC236}">
                <a16:creationId xmlns:a16="http://schemas.microsoft.com/office/drawing/2014/main" id="{CD82C940-4F79-4DD5-AD95-A015916B1128}"/>
              </a:ext>
            </a:extLst>
          </p:cNvPr>
          <p:cNvSpPr/>
          <p:nvPr/>
        </p:nvSpPr>
        <p:spPr>
          <a:xfrm rot="20264057">
            <a:off x="3280540" y="2554868"/>
            <a:ext cx="1160615" cy="3751882"/>
          </a:xfrm>
          <a:prstGeom prst="homePlate">
            <a:avLst>
              <a:gd name="adj" fmla="val 46323"/>
            </a:avLst>
          </a:prstGeom>
          <a:gradFill flip="none" rotWithShape="1">
            <a:gsLst>
              <a:gs pos="0">
                <a:srgbClr val="0A9BEC">
                  <a:alpha val="0"/>
                  <a:lumMod val="38000"/>
                </a:srgbClr>
              </a:gs>
              <a:gs pos="100000">
                <a:srgbClr val="0A9BEC">
                  <a:alpha val="50000"/>
                  <a:lumMod val="56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268019-CF6C-44DD-9F07-4F1A8199326F}"/>
              </a:ext>
            </a:extLst>
          </p:cNvPr>
          <p:cNvSpPr txBox="1"/>
          <p:nvPr/>
        </p:nvSpPr>
        <p:spPr>
          <a:xfrm rot="20278998">
            <a:off x="347223" y="1527598"/>
            <a:ext cx="72731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6"/>
                </a:solidFill>
              </a:rPr>
              <a:t>Монетизация =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Пожертвования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FA11F1-30D2-4D04-AD4B-B3BD58E293D6}"/>
              </a:ext>
            </a:extLst>
          </p:cNvPr>
          <p:cNvSpPr txBox="1"/>
          <p:nvPr/>
        </p:nvSpPr>
        <p:spPr>
          <a:xfrm>
            <a:off x="9632689" y="4183695"/>
            <a:ext cx="21451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Можно</a:t>
            </a:r>
          </a:p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заработать</a:t>
            </a: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C5E88675-D743-4BD3-B274-D25F9FFCA0EB}"/>
              </a:ext>
            </a:extLst>
          </p:cNvPr>
          <p:cNvGrpSpPr/>
          <p:nvPr/>
        </p:nvGrpSpPr>
        <p:grpSpPr>
          <a:xfrm>
            <a:off x="383766" y="3841156"/>
            <a:ext cx="2963953" cy="2724138"/>
            <a:chOff x="630548" y="3740587"/>
            <a:chExt cx="2963953" cy="2724138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85821B57-AB3B-4321-99DE-A12DFACDCB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800" y="4328760"/>
              <a:ext cx="2525712" cy="15785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CB308C2-C622-47E5-92DF-24F7769C95C8}"/>
                </a:ext>
              </a:extLst>
            </p:cNvPr>
            <p:cNvSpPr txBox="1"/>
            <p:nvPr/>
          </p:nvSpPr>
          <p:spPr>
            <a:xfrm>
              <a:off x="818581" y="3740587"/>
              <a:ext cx="12939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/>
                <a:t>Помощник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D904AB2-1218-4DF7-97C9-DA77A110FF74}"/>
                </a:ext>
              </a:extLst>
            </p:cNvPr>
            <p:cNvSpPr txBox="1"/>
            <p:nvPr/>
          </p:nvSpPr>
          <p:spPr>
            <a:xfrm>
              <a:off x="2281812" y="3771365"/>
              <a:ext cx="11063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/>
                <a:t>200 </a:t>
              </a:r>
              <a:r>
                <a:rPr lang="ru-RU" sz="1600" b="0" i="0" dirty="0">
                  <a:solidFill>
                    <a:srgbClr val="242B2C"/>
                  </a:solidFill>
                  <a:effectLst/>
                  <a:latin typeface="Inter"/>
                </a:rPr>
                <a:t>₽</a:t>
              </a:r>
              <a:r>
                <a:rPr lang="en-US" sz="1600" dirty="0"/>
                <a:t>/</a:t>
              </a:r>
              <a:r>
                <a:rPr lang="ru-RU" sz="1600" dirty="0"/>
                <a:t>мес.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D5784D8-7D57-4B51-BB5D-58FB11DC051B}"/>
                </a:ext>
              </a:extLst>
            </p:cNvPr>
            <p:cNvSpPr txBox="1"/>
            <p:nvPr/>
          </p:nvSpPr>
          <p:spPr>
            <a:xfrm>
              <a:off x="630548" y="6126171"/>
              <a:ext cx="29639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/>
                <a:t>Данные на странице Спонсоров</a:t>
              </a:r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2D3CC3CF-3A24-48AA-A19E-681A313DA68A}"/>
              </a:ext>
            </a:extLst>
          </p:cNvPr>
          <p:cNvGrpSpPr/>
          <p:nvPr/>
        </p:nvGrpSpPr>
        <p:grpSpPr>
          <a:xfrm>
            <a:off x="4562317" y="2148105"/>
            <a:ext cx="3067365" cy="2734509"/>
            <a:chOff x="4522166" y="3730216"/>
            <a:chExt cx="3067365" cy="2734509"/>
          </a:xfrm>
        </p:grpSpPr>
        <p:pic>
          <p:nvPicPr>
            <p:cNvPr id="2052" name="Picture 4">
              <a:extLst>
                <a:ext uri="{FF2B5EF4-FFF2-40B4-BE49-F238E27FC236}">
                  <a16:creationId xmlns:a16="http://schemas.microsoft.com/office/drawing/2014/main" id="{3E8B6E7C-C485-4D68-85F9-434807C8F9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2166" y="4269557"/>
              <a:ext cx="2895600" cy="1809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0B5CD6C-1690-4E51-ADA7-F39371B95039}"/>
                </a:ext>
              </a:extLst>
            </p:cNvPr>
            <p:cNvSpPr txBox="1"/>
            <p:nvPr/>
          </p:nvSpPr>
          <p:spPr>
            <a:xfrm>
              <a:off x="4522166" y="3730216"/>
              <a:ext cx="11248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1">
                      <a:lumMod val="75000"/>
                    </a:schemeClr>
                  </a:solidFill>
                </a:rPr>
                <a:t>Соратник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E448731-405E-48E7-BACC-0B39D3A8B045}"/>
                </a:ext>
              </a:extLst>
            </p:cNvPr>
            <p:cNvSpPr txBox="1"/>
            <p:nvPr/>
          </p:nvSpPr>
          <p:spPr>
            <a:xfrm>
              <a:off x="4782980" y="6126171"/>
              <a:ext cx="26260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</a:rPr>
                <a:t>Данные снизу любой статьи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58A2122-00C4-46BB-A0DF-E589E229824B}"/>
                </a:ext>
              </a:extLst>
            </p:cNvPr>
            <p:cNvSpPr txBox="1"/>
            <p:nvPr/>
          </p:nvSpPr>
          <p:spPr>
            <a:xfrm>
              <a:off x="6483138" y="3752563"/>
              <a:ext cx="11063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/>
                <a:t>300 </a:t>
              </a:r>
              <a:r>
                <a:rPr lang="ru-RU" sz="1600" b="0" i="0" dirty="0">
                  <a:solidFill>
                    <a:srgbClr val="242B2C"/>
                  </a:solidFill>
                  <a:effectLst/>
                  <a:latin typeface="Inter"/>
                </a:rPr>
                <a:t>₽</a:t>
              </a:r>
              <a:r>
                <a:rPr lang="en-US" sz="1600" dirty="0"/>
                <a:t>/</a:t>
              </a:r>
              <a:r>
                <a:rPr lang="ru-RU" sz="1600" dirty="0"/>
                <a:t>мес.</a:t>
              </a: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78A6AA4F-C78F-4C34-8367-4ECC833CFA08}"/>
              </a:ext>
            </a:extLst>
          </p:cNvPr>
          <p:cNvGrpSpPr/>
          <p:nvPr/>
        </p:nvGrpSpPr>
        <p:grpSpPr>
          <a:xfrm>
            <a:off x="8922833" y="450847"/>
            <a:ext cx="2865722" cy="2737872"/>
            <a:chOff x="8364161" y="3726853"/>
            <a:chExt cx="2865722" cy="2737872"/>
          </a:xfrm>
        </p:grpSpPr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id="{85FF40D7-EF92-4361-9A03-ACAFAE7475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9614" y="4334845"/>
              <a:ext cx="2770576" cy="1731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7298874-35F0-4A67-BF7A-C8F92BAA9803}"/>
                </a:ext>
              </a:extLst>
            </p:cNvPr>
            <p:cNvSpPr txBox="1"/>
            <p:nvPr/>
          </p:nvSpPr>
          <p:spPr>
            <a:xfrm>
              <a:off x="8364161" y="3726853"/>
              <a:ext cx="10748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A9BEC"/>
                  </a:solidFill>
                </a:rPr>
                <a:t>Меценат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92BDDB0-FC4F-4CA7-8778-A57B3392CCDC}"/>
                </a:ext>
              </a:extLst>
            </p:cNvPr>
            <p:cNvSpPr txBox="1"/>
            <p:nvPr/>
          </p:nvSpPr>
          <p:spPr>
            <a:xfrm>
              <a:off x="8437479" y="6126171"/>
              <a:ext cx="27148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solidFill>
                    <a:srgbClr val="0A9BEC"/>
                  </a:solidFill>
                </a:rPr>
                <a:t>Данные сверху любой статьи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B097C5C-5CA2-4801-94CE-A0889A1BA6F0}"/>
                </a:ext>
              </a:extLst>
            </p:cNvPr>
            <p:cNvSpPr txBox="1"/>
            <p:nvPr/>
          </p:nvSpPr>
          <p:spPr>
            <a:xfrm>
              <a:off x="10123490" y="3752563"/>
              <a:ext cx="11063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/>
                <a:t>500 </a:t>
              </a:r>
              <a:r>
                <a:rPr lang="ru-RU" sz="1600" b="0" i="0" dirty="0">
                  <a:solidFill>
                    <a:srgbClr val="242B2C"/>
                  </a:solidFill>
                  <a:effectLst/>
                  <a:latin typeface="Inter"/>
                </a:rPr>
                <a:t>₽</a:t>
              </a:r>
              <a:r>
                <a:rPr lang="en-US" sz="1600" dirty="0"/>
                <a:t>/</a:t>
              </a:r>
              <a:r>
                <a:rPr lang="ru-RU" sz="1600" dirty="0"/>
                <a:t>мес.</a:t>
              </a:r>
            </a:p>
          </p:txBody>
        </p:sp>
      </p:grpSp>
      <p:sp>
        <p:nvSpPr>
          <p:cNvPr id="42" name="Стрелка: пятиугольник 41">
            <a:extLst>
              <a:ext uri="{FF2B5EF4-FFF2-40B4-BE49-F238E27FC236}">
                <a16:creationId xmlns:a16="http://schemas.microsoft.com/office/drawing/2014/main" id="{F154792B-C905-4DB2-BCB2-766B28910234}"/>
              </a:ext>
            </a:extLst>
          </p:cNvPr>
          <p:cNvSpPr/>
          <p:nvPr/>
        </p:nvSpPr>
        <p:spPr>
          <a:xfrm rot="20264057">
            <a:off x="7651323" y="795093"/>
            <a:ext cx="1160615" cy="3751882"/>
          </a:xfrm>
          <a:prstGeom prst="homePlate">
            <a:avLst>
              <a:gd name="adj" fmla="val 46323"/>
            </a:avLst>
          </a:prstGeom>
          <a:gradFill flip="none" rotWithShape="1">
            <a:gsLst>
              <a:gs pos="0">
                <a:srgbClr val="0A9BEC">
                  <a:alpha val="0"/>
                </a:srgbClr>
              </a:gs>
              <a:gs pos="100000">
                <a:srgbClr val="0A9BEC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DB138227-21BE-415F-B2BA-0373F825F99A}"/>
              </a:ext>
            </a:extLst>
          </p:cNvPr>
          <p:cNvCxnSpPr/>
          <p:nvPr/>
        </p:nvCxnSpPr>
        <p:spPr>
          <a:xfrm flipV="1">
            <a:off x="-86673" y="-58862"/>
            <a:ext cx="10012680" cy="4039428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71AF86F0-2DBC-455E-9E01-AAA2E8CEB049}"/>
              </a:ext>
            </a:extLst>
          </p:cNvPr>
          <p:cNvCxnSpPr/>
          <p:nvPr/>
        </p:nvCxnSpPr>
        <p:spPr>
          <a:xfrm flipV="1">
            <a:off x="2451577" y="2986483"/>
            <a:ext cx="10012680" cy="4039428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8362F49D-F022-4DFD-9E7C-EB7757040EE9}"/>
              </a:ext>
            </a:extLst>
          </p:cNvPr>
          <p:cNvGrpSpPr/>
          <p:nvPr/>
        </p:nvGrpSpPr>
        <p:grpSpPr>
          <a:xfrm>
            <a:off x="9132953" y="5752115"/>
            <a:ext cx="537477" cy="537477"/>
            <a:chOff x="9427289" y="4647826"/>
            <a:chExt cx="537477" cy="537477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id="{29D70072-5558-4727-8754-70F69E6D08C8}"/>
                </a:ext>
              </a:extLst>
            </p:cNvPr>
            <p:cNvSpPr/>
            <p:nvPr/>
          </p:nvSpPr>
          <p:spPr>
            <a:xfrm>
              <a:off x="9427289" y="4647826"/>
              <a:ext cx="537477" cy="5374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6" name="Picture 8" descr="undefined">
              <a:extLst>
                <a:ext uri="{FF2B5EF4-FFF2-40B4-BE49-F238E27FC236}">
                  <a16:creationId xmlns:a16="http://schemas.microsoft.com/office/drawing/2014/main" id="{BD7E49C3-AEF3-409F-B247-126B0D9E5C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0716" y="4716990"/>
              <a:ext cx="409429" cy="409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TextBox 45">
            <a:hlinkClick r:id="rId6"/>
            <a:extLst>
              <a:ext uri="{FF2B5EF4-FFF2-40B4-BE49-F238E27FC236}">
                <a16:creationId xmlns:a16="http://schemas.microsoft.com/office/drawing/2014/main" id="{A6B98559-6244-43CC-9EC3-3D263506AD7C}"/>
              </a:ext>
            </a:extLst>
          </p:cNvPr>
          <p:cNvSpPr txBox="1"/>
          <p:nvPr/>
        </p:nvSpPr>
        <p:spPr>
          <a:xfrm>
            <a:off x="9687336" y="5722977"/>
            <a:ext cx="1457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accent2">
                    <a:lumMod val="75000"/>
                  </a:schemeClr>
                </a:solidFill>
              </a:rPr>
              <a:t>3blue1brown</a:t>
            </a:r>
            <a:endParaRPr lang="ru-RU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5282A07-748B-4A74-95BD-00D127799C8E}"/>
              </a:ext>
            </a:extLst>
          </p:cNvPr>
          <p:cNvSpPr txBox="1"/>
          <p:nvPr/>
        </p:nvSpPr>
        <p:spPr>
          <a:xfrm>
            <a:off x="9704047" y="6268099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&gt; 1 000 000 ₽/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мес.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0D23064-8F00-437E-9410-5DC522AD44F0}"/>
              </a:ext>
            </a:extLst>
          </p:cNvPr>
          <p:cNvSpPr txBox="1"/>
          <p:nvPr/>
        </p:nvSpPr>
        <p:spPr>
          <a:xfrm>
            <a:off x="9694608" y="6021334"/>
            <a:ext cx="2160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Ролики по математике</a:t>
            </a:r>
          </a:p>
        </p:txBody>
      </p: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55D7036A-4CA1-4220-A12A-F78CE2A8DB62}"/>
              </a:ext>
            </a:extLst>
          </p:cNvPr>
          <p:cNvGrpSpPr/>
          <p:nvPr/>
        </p:nvGrpSpPr>
        <p:grpSpPr>
          <a:xfrm>
            <a:off x="550833" y="1515977"/>
            <a:ext cx="635276" cy="726030"/>
            <a:chOff x="220732" y="1310059"/>
            <a:chExt cx="1280907" cy="1463893"/>
          </a:xfrm>
        </p:grpSpPr>
        <p:pic>
          <p:nvPicPr>
            <p:cNvPr id="56" name="Рисунок 55">
              <a:extLst>
                <a:ext uri="{FF2B5EF4-FFF2-40B4-BE49-F238E27FC236}">
                  <a16:creationId xmlns:a16="http://schemas.microsoft.com/office/drawing/2014/main" id="{6CED311E-64C1-4F48-8DE9-E3978B56E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20732" y="1310059"/>
              <a:ext cx="1280907" cy="1463893"/>
            </a:xfrm>
            <a:prstGeom prst="rect">
              <a:avLst/>
            </a:prstGeom>
            <a:effectLst>
              <a:outerShdw blurRad="203200" dist="38100" dir="2700000" algn="l" rotWithShape="0">
                <a:schemeClr val="accent6">
                  <a:alpha val="50000"/>
                </a:schemeClr>
              </a:outerShdw>
            </a:effectLst>
          </p:spPr>
        </p:pic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2D06A0B7-133C-4D6A-A7C5-D82B3E06E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6017" y="1382845"/>
              <a:ext cx="587001" cy="587003"/>
            </a:xfrm>
            <a:prstGeom prst="rect">
              <a:avLst/>
            </a:prstGeom>
          </p:spPr>
        </p:pic>
      </p:grpSp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E0DC1C5D-397E-4EA3-A1AE-123CD43043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07019" y="263059"/>
            <a:ext cx="727236" cy="727236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AAF35BD2-4D82-467A-B0C9-D3908ACFE913}"/>
              </a:ext>
            </a:extLst>
          </p:cNvPr>
          <p:cNvSpPr txBox="1"/>
          <p:nvPr/>
        </p:nvSpPr>
        <p:spPr>
          <a:xfrm>
            <a:off x="1801383" y="1271259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6"/>
                </a:solidFill>
              </a:rPr>
              <a:t>+ ₽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6585EE81-65AF-4877-8B64-F1266DDCC73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506718" y="1837414"/>
            <a:ext cx="243114" cy="243114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F7B20B50-BAA1-487E-8272-7C3ACA79E5E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36148" y="1668379"/>
            <a:ext cx="243114" cy="24311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07F8FA5-5E17-40CF-8654-A5D4FB5C4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729" y="170727"/>
            <a:ext cx="904717" cy="401115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Стрелка: изогнутая вниз 58">
            <a:extLst>
              <a:ext uri="{FF2B5EF4-FFF2-40B4-BE49-F238E27FC236}">
                <a16:creationId xmlns:a16="http://schemas.microsoft.com/office/drawing/2014/main" id="{7BC83F65-234E-462E-A915-79E87B3D9E96}"/>
              </a:ext>
            </a:extLst>
          </p:cNvPr>
          <p:cNvSpPr/>
          <p:nvPr/>
        </p:nvSpPr>
        <p:spPr>
          <a:xfrm rot="17997928" flipV="1">
            <a:off x="1131737" y="1385324"/>
            <a:ext cx="1709403" cy="568667"/>
          </a:xfrm>
          <a:prstGeom prst="curvedDownArrow">
            <a:avLst>
              <a:gd name="adj1" fmla="val 32067"/>
              <a:gd name="adj2" fmla="val 64475"/>
              <a:gd name="adj3" fmla="val 41514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9" name="Стрелка: изогнутая вниз 68">
            <a:extLst>
              <a:ext uri="{FF2B5EF4-FFF2-40B4-BE49-F238E27FC236}">
                <a16:creationId xmlns:a16="http://schemas.microsoft.com/office/drawing/2014/main" id="{E94481A1-4397-4822-8A05-72BBFA8A806A}"/>
              </a:ext>
            </a:extLst>
          </p:cNvPr>
          <p:cNvSpPr/>
          <p:nvPr/>
        </p:nvSpPr>
        <p:spPr>
          <a:xfrm rot="7403177" flipV="1">
            <a:off x="-173779" y="590466"/>
            <a:ext cx="1709403" cy="597578"/>
          </a:xfrm>
          <a:prstGeom prst="curvedDownArrow">
            <a:avLst>
              <a:gd name="adj1" fmla="val 32067"/>
              <a:gd name="adj2" fmla="val 64475"/>
              <a:gd name="adj3" fmla="val 41514"/>
            </a:avLst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1A4B02C5-D6D5-449E-A071-14FA87740BC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77539" y="982995"/>
            <a:ext cx="242951" cy="242951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7B6F8495-540C-435B-9823-E361E1E6B90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82391" y="642680"/>
            <a:ext cx="242950" cy="242950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8734B105-12C6-40A6-AFCD-FC12B4151AB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89631" y="482035"/>
            <a:ext cx="242950" cy="242950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AE9F0CDB-2733-47D0-A0EB-DF798D8E2E7C}"/>
              </a:ext>
            </a:extLst>
          </p:cNvPr>
          <p:cNvSpPr txBox="1"/>
          <p:nvPr/>
        </p:nvSpPr>
        <p:spPr>
          <a:xfrm>
            <a:off x="2618498" y="169532"/>
            <a:ext cx="2175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6"/>
                </a:solidFill>
              </a:rPr>
              <a:t>Прием платежей на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5B080C5-FD98-4FF7-9FB1-25B50A9E4017}"/>
              </a:ext>
            </a:extLst>
          </p:cNvPr>
          <p:cNvSpPr txBox="1"/>
          <p:nvPr/>
        </p:nvSpPr>
        <p:spPr>
          <a:xfrm>
            <a:off x="2621997" y="499476"/>
            <a:ext cx="210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6"/>
                </a:solidFill>
              </a:rPr>
              <a:t>Приятные награды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AF55E5A-411C-48FD-8E5A-6DE3AB48D76B}"/>
              </a:ext>
            </a:extLst>
          </p:cNvPr>
          <p:cNvSpPr txBox="1"/>
          <p:nvPr/>
        </p:nvSpPr>
        <p:spPr>
          <a:xfrm>
            <a:off x="2620065" y="847572"/>
            <a:ext cx="1998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6"/>
                </a:solidFill>
              </a:rPr>
              <a:t>Модель подписок</a:t>
            </a:r>
          </a:p>
        </p:txBody>
      </p: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BBB9297C-C9A0-43F0-A0EA-2F367BA415B0}"/>
              </a:ext>
            </a:extLst>
          </p:cNvPr>
          <p:cNvGrpSpPr/>
          <p:nvPr/>
        </p:nvGrpSpPr>
        <p:grpSpPr>
          <a:xfrm>
            <a:off x="2684158" y="1289599"/>
            <a:ext cx="1076956" cy="282870"/>
            <a:chOff x="2680743" y="1986395"/>
            <a:chExt cx="1076956" cy="282870"/>
          </a:xfrm>
        </p:grpSpPr>
        <p:sp>
          <p:nvSpPr>
            <p:cNvPr id="62" name="Прямоугольник: скругленные углы 61">
              <a:hlinkClick r:id="rId24"/>
              <a:extLst>
                <a:ext uri="{FF2B5EF4-FFF2-40B4-BE49-F238E27FC236}">
                  <a16:creationId xmlns:a16="http://schemas.microsoft.com/office/drawing/2014/main" id="{76C88DBB-1BA7-437D-9997-8AEB824B0D49}"/>
                </a:ext>
              </a:extLst>
            </p:cNvPr>
            <p:cNvSpPr/>
            <p:nvPr/>
          </p:nvSpPr>
          <p:spPr>
            <a:xfrm>
              <a:off x="2680743" y="1986395"/>
              <a:ext cx="1076956" cy="282870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100" dirty="0"/>
                <a:t>Подробнее</a:t>
              </a:r>
            </a:p>
          </p:txBody>
        </p:sp>
        <p:pic>
          <p:nvPicPr>
            <p:cNvPr id="65" name="Рисунок 64">
              <a:hlinkClick r:id="rId24"/>
              <a:extLst>
                <a:ext uri="{FF2B5EF4-FFF2-40B4-BE49-F238E27FC236}">
                  <a16:creationId xmlns:a16="http://schemas.microsoft.com/office/drawing/2014/main" id="{9EFA6D90-B00B-4135-94BD-23A54854E7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3541872" y="2081853"/>
              <a:ext cx="104260" cy="104260"/>
            </a:xfrm>
            <a:prstGeom prst="rect">
              <a:avLst/>
            </a:prstGeom>
          </p:spPr>
        </p:pic>
      </p:grpSp>
      <p:sp>
        <p:nvSpPr>
          <p:cNvPr id="85" name="TextBox 84">
            <a:hlinkClick r:id="rId27"/>
            <a:extLst>
              <a:ext uri="{FF2B5EF4-FFF2-40B4-BE49-F238E27FC236}">
                <a16:creationId xmlns:a16="http://schemas.microsoft.com/office/drawing/2014/main" id="{8F800370-2DD9-4724-8FC5-B8472F2AA38B}"/>
              </a:ext>
            </a:extLst>
          </p:cNvPr>
          <p:cNvSpPr txBox="1"/>
          <p:nvPr/>
        </p:nvSpPr>
        <p:spPr>
          <a:xfrm>
            <a:off x="6776500" y="5689388"/>
            <a:ext cx="1488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accent2">
                    <a:lumMod val="75000"/>
                  </a:schemeClr>
                </a:solidFill>
              </a:rPr>
              <a:t>Wild </a:t>
            </a:r>
            <a:r>
              <a:rPr lang="en-US" b="1" u="sng" dirty="0" err="1">
                <a:solidFill>
                  <a:schemeClr val="accent2">
                    <a:lumMod val="75000"/>
                  </a:schemeClr>
                </a:solidFill>
              </a:rPr>
              <a:t>Mathing</a:t>
            </a:r>
            <a:endParaRPr lang="ru-RU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B65A11A-E47C-4D9C-B02B-9E6ADFBC2F97}"/>
              </a:ext>
            </a:extLst>
          </p:cNvPr>
          <p:cNvSpPr txBox="1"/>
          <p:nvPr/>
        </p:nvSpPr>
        <p:spPr>
          <a:xfrm>
            <a:off x="6793211" y="6234510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&gt;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20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000 ₽/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мес.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0610D45-EC53-4D11-97BD-2713029BAF92}"/>
              </a:ext>
            </a:extLst>
          </p:cNvPr>
          <p:cNvSpPr txBox="1"/>
          <p:nvPr/>
        </p:nvSpPr>
        <p:spPr>
          <a:xfrm>
            <a:off x="6783772" y="5987745"/>
            <a:ext cx="2160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Ролики по математике</a:t>
            </a:r>
          </a:p>
        </p:txBody>
      </p:sp>
      <p:grpSp>
        <p:nvGrpSpPr>
          <p:cNvPr id="70" name="Группа 69">
            <a:extLst>
              <a:ext uri="{FF2B5EF4-FFF2-40B4-BE49-F238E27FC236}">
                <a16:creationId xmlns:a16="http://schemas.microsoft.com/office/drawing/2014/main" id="{D24A70F5-38AF-436B-9DDA-36F826928C79}"/>
              </a:ext>
            </a:extLst>
          </p:cNvPr>
          <p:cNvGrpSpPr/>
          <p:nvPr/>
        </p:nvGrpSpPr>
        <p:grpSpPr>
          <a:xfrm>
            <a:off x="6222117" y="5718526"/>
            <a:ext cx="537477" cy="537477"/>
            <a:chOff x="5925369" y="5849277"/>
            <a:chExt cx="537477" cy="537477"/>
          </a:xfrm>
        </p:grpSpPr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id="{D7422F25-6B69-4DCE-947D-2D8375934B4A}"/>
                </a:ext>
              </a:extLst>
            </p:cNvPr>
            <p:cNvSpPr/>
            <p:nvPr/>
          </p:nvSpPr>
          <p:spPr>
            <a:xfrm>
              <a:off x="5925369" y="5849277"/>
              <a:ext cx="537477" cy="5374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4CB70DF4-1B16-490E-AD1E-6B85D40671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97" t="13176" r="26997" b="13176"/>
            <a:stretch/>
          </p:blipFill>
          <p:spPr bwMode="auto">
            <a:xfrm>
              <a:off x="5989701" y="5919593"/>
              <a:ext cx="405978" cy="405978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0" name="Рисунок 89">
            <a:hlinkClick r:id="rId24"/>
            <a:extLst>
              <a:ext uri="{FF2B5EF4-FFF2-40B4-BE49-F238E27FC236}">
                <a16:creationId xmlns:a16="http://schemas.microsoft.com/office/drawing/2014/main" id="{177FA153-D8EA-46C4-A258-632738F6B82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251135" y="5835270"/>
            <a:ext cx="120177" cy="120177"/>
          </a:xfrm>
          <a:prstGeom prst="rect">
            <a:avLst/>
          </a:prstGeom>
        </p:spPr>
      </p:pic>
      <p:pic>
        <p:nvPicPr>
          <p:cNvPr id="91" name="Рисунок 90">
            <a:hlinkClick r:id="rId24"/>
            <a:extLst>
              <a:ext uri="{FF2B5EF4-FFF2-40B4-BE49-F238E27FC236}">
                <a16:creationId xmlns:a16="http://schemas.microsoft.com/office/drawing/2014/main" id="{0C80001C-25F5-456D-9AFC-72A66996F6C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1144362" y="5870656"/>
            <a:ext cx="120177" cy="12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39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Овал 64">
            <a:extLst>
              <a:ext uri="{FF2B5EF4-FFF2-40B4-BE49-F238E27FC236}">
                <a16:creationId xmlns:a16="http://schemas.microsoft.com/office/drawing/2014/main" id="{28CD913A-76C9-485D-87E9-1B1983A9A202}"/>
              </a:ext>
            </a:extLst>
          </p:cNvPr>
          <p:cNvSpPr/>
          <p:nvPr/>
        </p:nvSpPr>
        <p:spPr>
          <a:xfrm>
            <a:off x="-1523169" y="996344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40000"/>
                </a:scheme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7C00F0A0-7FCB-4313-9F72-4FDB7E2B84CF}"/>
              </a:ext>
            </a:extLst>
          </p:cNvPr>
          <p:cNvSpPr/>
          <p:nvPr/>
        </p:nvSpPr>
        <p:spPr>
          <a:xfrm>
            <a:off x="-1536506" y="-9296202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40000"/>
                </a:scheme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: пятиугольник 22">
            <a:extLst>
              <a:ext uri="{FF2B5EF4-FFF2-40B4-BE49-F238E27FC236}">
                <a16:creationId xmlns:a16="http://schemas.microsoft.com/office/drawing/2014/main" id="{6EE64767-0096-40B9-960C-707CFDDE58AA}"/>
              </a:ext>
            </a:extLst>
          </p:cNvPr>
          <p:cNvSpPr/>
          <p:nvPr/>
        </p:nvSpPr>
        <p:spPr>
          <a:xfrm>
            <a:off x="2172875" y="997846"/>
            <a:ext cx="1160615" cy="1415689"/>
          </a:xfrm>
          <a:prstGeom prst="homePlate">
            <a:avLst>
              <a:gd name="adj" fmla="val 46323"/>
            </a:avLst>
          </a:prstGeom>
          <a:gradFill flip="none" rotWithShape="1">
            <a:gsLst>
              <a:gs pos="0">
                <a:schemeClr val="accent6">
                  <a:alpha val="0"/>
                </a:schemeClr>
              </a:gs>
              <a:gs pos="100000">
                <a:schemeClr val="accent6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F249B2-CABC-44AE-A6B9-78A87D71AF4A}"/>
              </a:ext>
            </a:extLst>
          </p:cNvPr>
          <p:cNvSpPr txBox="1"/>
          <p:nvPr/>
        </p:nvSpPr>
        <p:spPr>
          <a:xfrm>
            <a:off x="3473232" y="2877674"/>
            <a:ext cx="6953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rgbClr val="548235"/>
                    </a:gs>
                  </a:gsLst>
                  <a:lin ang="0" scaled="1"/>
                </a:gradFill>
              </a:rPr>
              <a:t>Топовые места в 100% поисковых запросов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DAB9AC-D4FB-4B39-9CF4-DB9B4606CC81}"/>
              </a:ext>
            </a:extLst>
          </p:cNvPr>
          <p:cNvSpPr txBox="1"/>
          <p:nvPr/>
        </p:nvSpPr>
        <p:spPr>
          <a:xfrm>
            <a:off x="3372270" y="1215198"/>
            <a:ext cx="8157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rgbClr val="548235"/>
                    </a:gs>
                  </a:gsLst>
                  <a:lin ang="0" scaled="1"/>
                  <a:tileRect/>
                </a:gradFill>
              </a:rPr>
              <a:t> Создание лучших ресурсов для самообразования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8A574B-A660-4027-97C3-B41AAE28955F}"/>
              </a:ext>
            </a:extLst>
          </p:cNvPr>
          <p:cNvSpPr txBox="1"/>
          <p:nvPr/>
        </p:nvSpPr>
        <p:spPr>
          <a:xfrm>
            <a:off x="4094201" y="130530"/>
            <a:ext cx="4003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accent6"/>
                </a:solidFill>
              </a:rPr>
              <a:t>Цели стартапа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5075B9AA-0441-4300-809D-BDF2E901BE4B}"/>
              </a:ext>
            </a:extLst>
          </p:cNvPr>
          <p:cNvSpPr/>
          <p:nvPr/>
        </p:nvSpPr>
        <p:spPr>
          <a:xfrm>
            <a:off x="556449" y="997846"/>
            <a:ext cx="1415690" cy="1415690"/>
          </a:xfrm>
          <a:prstGeom prst="ellipse">
            <a:avLst/>
          </a:prstGeom>
          <a:gradFill flip="none" rotWithShape="1">
            <a:gsLst>
              <a:gs pos="0">
                <a:srgbClr val="4472C4"/>
              </a:gs>
              <a:gs pos="100000">
                <a:schemeClr val="accent6"/>
              </a:gs>
            </a:gsLst>
            <a:lin ang="0" scaled="1"/>
            <a:tileRect/>
          </a:gradFill>
          <a:ln>
            <a:noFill/>
          </a:ln>
          <a:effectLst>
            <a:outerShdw blurRad="203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EDAE90-B127-4C6F-9F8D-5629D9FE561B}"/>
              </a:ext>
            </a:extLst>
          </p:cNvPr>
          <p:cNvSpPr txBox="1"/>
          <p:nvPr/>
        </p:nvSpPr>
        <p:spPr>
          <a:xfrm>
            <a:off x="4087300" y="1824716"/>
            <a:ext cx="15221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A9BEC"/>
                </a:solidFill>
              </a:rPr>
              <a:t>Математика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246388-2DFC-4DC0-AED8-1B7D79C4B752}"/>
              </a:ext>
            </a:extLst>
          </p:cNvPr>
          <p:cNvSpPr txBox="1"/>
          <p:nvPr/>
        </p:nvSpPr>
        <p:spPr>
          <a:xfrm>
            <a:off x="6442232" y="1817434"/>
            <a:ext cx="987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Физика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1F35B9D-D0F6-4A4F-949C-9A466979D7BC}"/>
              </a:ext>
            </a:extLst>
          </p:cNvPr>
          <p:cNvSpPr txBox="1"/>
          <p:nvPr/>
        </p:nvSpPr>
        <p:spPr>
          <a:xfrm>
            <a:off x="9848914" y="1753970"/>
            <a:ext cx="367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…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8520E8ED-4F07-4448-B03B-67DD48F6D79B}"/>
              </a:ext>
            </a:extLst>
          </p:cNvPr>
          <p:cNvGrpSpPr/>
          <p:nvPr/>
        </p:nvGrpSpPr>
        <p:grpSpPr>
          <a:xfrm>
            <a:off x="556449" y="2962938"/>
            <a:ext cx="1415690" cy="1415690"/>
            <a:chOff x="10105353" y="2469263"/>
            <a:chExt cx="1415690" cy="1415690"/>
          </a:xfrm>
        </p:grpSpPr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E473DBF5-4191-4AF6-823C-0FC3EE5AD09B}"/>
                </a:ext>
              </a:extLst>
            </p:cNvPr>
            <p:cNvSpPr/>
            <p:nvPr/>
          </p:nvSpPr>
          <p:spPr>
            <a:xfrm>
              <a:off x="10105353" y="2469263"/>
              <a:ext cx="1415690" cy="1415690"/>
            </a:xfrm>
            <a:prstGeom prst="ellipse">
              <a:avLst/>
            </a:prstGeom>
            <a:gradFill flip="none" rotWithShape="1">
              <a:gsLst>
                <a:gs pos="0">
                  <a:srgbClr val="4472C4"/>
                </a:gs>
                <a:gs pos="100000">
                  <a:schemeClr val="accent6"/>
                </a:gs>
              </a:gsLst>
              <a:lin ang="0" scaled="1"/>
              <a:tileRect/>
            </a:gradFill>
            <a:ln>
              <a:noFill/>
            </a:ln>
            <a:effectLst>
              <a:outerShdw blurRad="2032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ACC1F927-E955-4BEB-BD02-E3F8C2BF0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07411" y="2615247"/>
              <a:ext cx="1077386" cy="1077386"/>
            </a:xfrm>
            <a:prstGeom prst="rect">
              <a:avLst/>
            </a:prstGeom>
          </p:spPr>
        </p:pic>
      </p:grpSp>
      <p:sp>
        <p:nvSpPr>
          <p:cNvPr id="36" name="Стрелка: пятиугольник 35">
            <a:extLst>
              <a:ext uri="{FF2B5EF4-FFF2-40B4-BE49-F238E27FC236}">
                <a16:creationId xmlns:a16="http://schemas.microsoft.com/office/drawing/2014/main" id="{5C137701-1460-4197-8848-3A7945AE683F}"/>
              </a:ext>
            </a:extLst>
          </p:cNvPr>
          <p:cNvSpPr/>
          <p:nvPr/>
        </p:nvSpPr>
        <p:spPr>
          <a:xfrm rot="10800000" flipH="1">
            <a:off x="2206181" y="3001603"/>
            <a:ext cx="1160615" cy="1415689"/>
          </a:xfrm>
          <a:prstGeom prst="homePlate">
            <a:avLst>
              <a:gd name="adj" fmla="val 46323"/>
            </a:avLst>
          </a:prstGeom>
          <a:gradFill flip="none" rotWithShape="1">
            <a:gsLst>
              <a:gs pos="0">
                <a:schemeClr val="accent6">
                  <a:alpha val="0"/>
                </a:schemeClr>
              </a:gs>
              <a:gs pos="100000">
                <a:schemeClr val="accent6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B46358B5-ECE8-4B9B-B2AB-31100DAA52FF}"/>
              </a:ext>
            </a:extLst>
          </p:cNvPr>
          <p:cNvGrpSpPr/>
          <p:nvPr/>
        </p:nvGrpSpPr>
        <p:grpSpPr>
          <a:xfrm>
            <a:off x="3467547" y="3406623"/>
            <a:ext cx="8476638" cy="1153584"/>
            <a:chOff x="367153" y="3343758"/>
            <a:chExt cx="8476638" cy="1153584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C3A329D-E259-46EF-8E67-C5A8EC737ABA}"/>
                </a:ext>
              </a:extLst>
            </p:cNvPr>
            <p:cNvSpPr txBox="1"/>
            <p:nvPr/>
          </p:nvSpPr>
          <p:spPr>
            <a:xfrm>
              <a:off x="1132330" y="3343758"/>
              <a:ext cx="885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Теория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B061040-AC18-44DF-B8C0-4A8F45AE87F5}"/>
                </a:ext>
              </a:extLst>
            </p:cNvPr>
            <p:cNvSpPr txBox="1"/>
            <p:nvPr/>
          </p:nvSpPr>
          <p:spPr>
            <a:xfrm>
              <a:off x="367153" y="3753000"/>
              <a:ext cx="241604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Что такое комбинаторика?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Теорема Пифагора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Формулы тригонометрии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8973CE6-9D16-41D0-A824-7C681B342F3E}"/>
                </a:ext>
              </a:extLst>
            </p:cNvPr>
            <p:cNvSpPr txBox="1"/>
            <p:nvPr/>
          </p:nvSpPr>
          <p:spPr>
            <a:xfrm>
              <a:off x="5948575" y="3721103"/>
              <a:ext cx="289521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Зачем учить математику?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Почему на ноль нельзя делить?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Чему равен 0 в 0 степени?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9B50089-D1EC-4E2A-B3D5-A6D3B82AF93C}"/>
                </a:ext>
              </a:extLst>
            </p:cNvPr>
            <p:cNvSpPr txBox="1"/>
            <p:nvPr/>
          </p:nvSpPr>
          <p:spPr>
            <a:xfrm>
              <a:off x="6872301" y="3345408"/>
              <a:ext cx="1061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Контекст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53DBFA9-40C3-460D-B637-59D3B28E2654}"/>
                </a:ext>
              </a:extLst>
            </p:cNvPr>
            <p:cNvSpPr txBox="1"/>
            <p:nvPr/>
          </p:nvSpPr>
          <p:spPr>
            <a:xfrm>
              <a:off x="3847247" y="3343758"/>
              <a:ext cx="11242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Практика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07EF415-2706-4215-8E04-68F7D67DBACD}"/>
                </a:ext>
              </a:extLst>
            </p:cNvPr>
            <p:cNvSpPr txBox="1"/>
            <p:nvPr/>
          </p:nvSpPr>
          <p:spPr>
            <a:xfrm>
              <a:off x="3202904" y="3758678"/>
              <a:ext cx="241296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Задачи на производные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Комбинаторика задачник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Как решать уравнения?</a:t>
              </a:r>
            </a:p>
          </p:txBody>
        </p:sp>
      </p:grpSp>
      <p:sp>
        <p:nvSpPr>
          <p:cNvPr id="46" name="Овал 45">
            <a:extLst>
              <a:ext uri="{FF2B5EF4-FFF2-40B4-BE49-F238E27FC236}">
                <a16:creationId xmlns:a16="http://schemas.microsoft.com/office/drawing/2014/main" id="{08BA99F4-71DF-40EC-976C-027C1E2EFAD7}"/>
              </a:ext>
            </a:extLst>
          </p:cNvPr>
          <p:cNvSpPr/>
          <p:nvPr/>
        </p:nvSpPr>
        <p:spPr>
          <a:xfrm>
            <a:off x="556449" y="5051209"/>
            <a:ext cx="1415690" cy="1415690"/>
          </a:xfrm>
          <a:prstGeom prst="ellipse">
            <a:avLst/>
          </a:prstGeom>
          <a:gradFill flip="none" rotWithShape="1">
            <a:gsLst>
              <a:gs pos="0">
                <a:srgbClr val="4472C4"/>
              </a:gs>
              <a:gs pos="100000">
                <a:schemeClr val="accent6"/>
              </a:gs>
            </a:gsLst>
            <a:lin ang="0" scaled="1"/>
            <a:tileRect/>
          </a:gradFill>
          <a:ln>
            <a:noFill/>
          </a:ln>
          <a:effectLst>
            <a:outerShdw blurRad="203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: пятиугольник 47">
            <a:extLst>
              <a:ext uri="{FF2B5EF4-FFF2-40B4-BE49-F238E27FC236}">
                <a16:creationId xmlns:a16="http://schemas.microsoft.com/office/drawing/2014/main" id="{680DBC2C-7ECC-409A-BC3A-81AE261E8CF0}"/>
              </a:ext>
            </a:extLst>
          </p:cNvPr>
          <p:cNvSpPr/>
          <p:nvPr/>
        </p:nvSpPr>
        <p:spPr>
          <a:xfrm>
            <a:off x="2172875" y="5054976"/>
            <a:ext cx="1160615" cy="1415689"/>
          </a:xfrm>
          <a:prstGeom prst="homePlate">
            <a:avLst>
              <a:gd name="adj" fmla="val 46323"/>
            </a:avLst>
          </a:prstGeom>
          <a:gradFill flip="none" rotWithShape="1">
            <a:gsLst>
              <a:gs pos="0">
                <a:schemeClr val="accent6">
                  <a:alpha val="0"/>
                </a:schemeClr>
              </a:gs>
              <a:gs pos="100000">
                <a:schemeClr val="accent6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C7DDB2-E3C6-4AA4-85CC-400C13C2233B}"/>
              </a:ext>
            </a:extLst>
          </p:cNvPr>
          <p:cNvSpPr txBox="1"/>
          <p:nvPr/>
        </p:nvSpPr>
        <p:spPr>
          <a:xfrm>
            <a:off x="3476645" y="5118725"/>
            <a:ext cx="6913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rgbClr val="548235"/>
                    </a:gs>
                  </a:gsLst>
                  <a:lin ang="0" scaled="1"/>
                </a:gradFill>
              </a:rPr>
              <a:t>Аналог «Википедии» в сфере образования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1C63360-DBE2-4E6A-9E52-F95C940F1F02}"/>
              </a:ext>
            </a:extLst>
          </p:cNvPr>
          <p:cNvSpPr txBox="1"/>
          <p:nvPr/>
        </p:nvSpPr>
        <p:spPr>
          <a:xfrm>
            <a:off x="2447526" y="1132942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ru-RU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48F89EB-5942-49C4-A13A-5A1A35F2A206}"/>
              </a:ext>
            </a:extLst>
          </p:cNvPr>
          <p:cNvSpPr txBox="1"/>
          <p:nvPr/>
        </p:nvSpPr>
        <p:spPr>
          <a:xfrm>
            <a:off x="2506412" y="3138291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ru-RU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FB2E677-5184-493B-AB32-534D0D5D0858}"/>
              </a:ext>
            </a:extLst>
          </p:cNvPr>
          <p:cNvSpPr txBox="1"/>
          <p:nvPr/>
        </p:nvSpPr>
        <p:spPr>
          <a:xfrm>
            <a:off x="2504957" y="5197193"/>
            <a:ext cx="6142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ru-RU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358FE7C0-918E-4E52-B5BF-D6996E33F2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49231" y="1792682"/>
            <a:ext cx="423467" cy="423467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0282E680-4E14-43E2-A3A2-453A079BAE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09247" y="1797195"/>
            <a:ext cx="418383" cy="418383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242CE26C-5417-445D-AA05-969465C82B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26553" y="1824716"/>
            <a:ext cx="418383" cy="41838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4611BCFE-88B6-4972-8328-4F37973DA49F}"/>
              </a:ext>
            </a:extLst>
          </p:cNvPr>
          <p:cNvSpPr txBox="1"/>
          <p:nvPr/>
        </p:nvSpPr>
        <p:spPr>
          <a:xfrm>
            <a:off x="8265493" y="1824716"/>
            <a:ext cx="1204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9E75"/>
                </a:solidFill>
              </a:rPr>
              <a:t>Биология</a:t>
            </a: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D61AA723-C610-4FE0-A4C7-B2A11814BC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99" y="5278735"/>
            <a:ext cx="2013456" cy="1057065"/>
          </a:xfrm>
          <a:prstGeom prst="rect">
            <a:avLst/>
          </a:prstGeom>
          <a:noFill/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7F0342AF-5421-4E63-9ADA-D9B05E0C534D}"/>
              </a:ext>
            </a:extLst>
          </p:cNvPr>
          <p:cNvSpPr txBox="1"/>
          <p:nvPr/>
        </p:nvSpPr>
        <p:spPr>
          <a:xfrm>
            <a:off x="3476645" y="5649276"/>
            <a:ext cx="7426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Образовательный ресурс, предложить правки в который может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FAD96FE-8616-43FF-A21A-B08D5A6C4FC0}"/>
              </a:ext>
            </a:extLst>
          </p:cNvPr>
          <p:cNvSpPr txBox="1"/>
          <p:nvPr/>
        </p:nvSpPr>
        <p:spPr>
          <a:xfrm>
            <a:off x="3476645" y="6007024"/>
            <a:ext cx="7490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Открытый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и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Эволюционирующий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ресурс, который люди создают вместе</a:t>
            </a: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848012A4-6F6A-4B40-A41B-F877E073473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3487" y="1203747"/>
            <a:ext cx="1016001" cy="10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950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65E7477D-FF8D-4A8F-A228-870511A0482F}"/>
              </a:ext>
            </a:extLst>
          </p:cNvPr>
          <p:cNvSpPr/>
          <p:nvPr/>
        </p:nvSpPr>
        <p:spPr>
          <a:xfrm rot="10800000">
            <a:off x="-10360" y="0"/>
            <a:ext cx="1220236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20000"/>
                </a:schemeClr>
              </a:gs>
              <a:gs pos="51000">
                <a:schemeClr val="bg1">
                  <a:alpha val="10000"/>
                </a:schemeClr>
              </a:gs>
              <a:gs pos="100000">
                <a:schemeClr val="accent2">
                  <a:alpha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593E10-FBC9-464E-A80D-D16A188093C8}"/>
              </a:ext>
            </a:extLst>
          </p:cNvPr>
          <p:cNvSpPr txBox="1"/>
          <p:nvPr/>
        </p:nvSpPr>
        <p:spPr>
          <a:xfrm>
            <a:off x="1876990" y="228506"/>
            <a:ext cx="23597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5"/>
                </a:solidFill>
              </a:rPr>
              <a:t>Стратегия</a:t>
            </a:r>
            <a:endParaRPr lang="ru-RU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6F890F23-FDB8-4DB0-B3A1-B9BD43444A67}"/>
              </a:ext>
            </a:extLst>
          </p:cNvPr>
          <p:cNvGrpSpPr/>
          <p:nvPr/>
        </p:nvGrpSpPr>
        <p:grpSpPr>
          <a:xfrm>
            <a:off x="6677915" y="1066049"/>
            <a:ext cx="4449924" cy="1651803"/>
            <a:chOff x="-55221" y="4404625"/>
            <a:chExt cx="4449924" cy="1651803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F2CA521-047C-4AC9-A7C9-7CAF1C050409}"/>
                </a:ext>
              </a:extLst>
            </p:cNvPr>
            <p:cNvSpPr txBox="1"/>
            <p:nvPr/>
          </p:nvSpPr>
          <p:spPr>
            <a:xfrm>
              <a:off x="716132" y="4784364"/>
              <a:ext cx="30115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SzPct val="125000"/>
              </a:pPr>
              <a:r>
                <a:rPr lang="ru-RU" dirty="0">
                  <a:solidFill>
                    <a:schemeClr val="accent2">
                      <a:lumMod val="75000"/>
                    </a:schemeClr>
                  </a:solidFill>
                </a:rPr>
                <a:t>Источник нельзя копировать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74CE350A-7F4C-431F-9C7E-AF910F969286}"/>
                </a:ext>
              </a:extLst>
            </p:cNvPr>
            <p:cNvSpPr txBox="1"/>
            <p:nvPr/>
          </p:nvSpPr>
          <p:spPr>
            <a:xfrm>
              <a:off x="716132" y="5133098"/>
              <a:ext cx="36785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SzPct val="125000"/>
                <a:buFont typeface="Wingdings" panose="05000000000000000000" pitchFamily="2" charset="2"/>
                <a:buChar char="ü"/>
              </a:pPr>
              <a:r>
                <a:rPr lang="ru-RU" dirty="0">
                  <a:solidFill>
                    <a:schemeClr val="accent6">
                      <a:lumMod val="75000"/>
                    </a:schemeClr>
                  </a:solidFill>
                </a:rPr>
                <a:t>Рассказать «своими словами»</a:t>
              </a:r>
            </a:p>
            <a:p>
              <a:pPr marL="285750" indent="-285750">
                <a:buSzPct val="125000"/>
                <a:buFont typeface="Wingdings" panose="05000000000000000000" pitchFamily="2" charset="2"/>
                <a:buChar char="ü"/>
              </a:pPr>
              <a:r>
                <a:rPr lang="ru-RU" dirty="0">
                  <a:solidFill>
                    <a:schemeClr val="accent6">
                      <a:lumMod val="75000"/>
                    </a:schemeClr>
                  </a:solidFill>
                </a:rPr>
                <a:t>Придумать близкий пример</a:t>
              </a:r>
            </a:p>
            <a:p>
              <a:pPr marL="285750" indent="-285750">
                <a:buSzPct val="125000"/>
                <a:buFont typeface="Wingdings" panose="05000000000000000000" pitchFamily="2" charset="2"/>
                <a:buChar char="ü"/>
              </a:pPr>
              <a:r>
                <a:rPr lang="ru-RU" dirty="0">
                  <a:solidFill>
                    <a:schemeClr val="accent6">
                      <a:lumMod val="75000"/>
                    </a:schemeClr>
                  </a:solidFill>
                </a:rPr>
                <a:t>Договориться об использовании</a:t>
              </a: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AD7A0F38-4680-4603-B87F-6D2B5696D8F2}"/>
                </a:ext>
              </a:extLst>
            </p:cNvPr>
            <p:cNvGrpSpPr/>
            <p:nvPr/>
          </p:nvGrpSpPr>
          <p:grpSpPr>
            <a:xfrm>
              <a:off x="-55221" y="4404625"/>
              <a:ext cx="3789039" cy="723291"/>
              <a:chOff x="-55221" y="4404625"/>
              <a:chExt cx="3789039" cy="723291"/>
            </a:xfrm>
          </p:grpSpPr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39142404-14D9-4176-ACED-D28F87570151}"/>
                  </a:ext>
                </a:extLst>
              </p:cNvPr>
              <p:cNvSpPr txBox="1"/>
              <p:nvPr/>
            </p:nvSpPr>
            <p:spPr>
              <a:xfrm>
                <a:off x="716132" y="4404625"/>
                <a:ext cx="30176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>
                    <a:solidFill>
                      <a:schemeClr val="accent2">
                        <a:lumMod val="75000"/>
                      </a:schemeClr>
                    </a:solidFill>
                  </a:rPr>
                  <a:t>Правовые проблемы</a:t>
                </a:r>
              </a:p>
            </p:txBody>
          </p:sp>
          <p:pic>
            <p:nvPicPr>
              <p:cNvPr id="127" name="Рисунок 126">
                <a:extLst>
                  <a:ext uri="{FF2B5EF4-FFF2-40B4-BE49-F238E27FC236}">
                    <a16:creationId xmlns:a16="http://schemas.microsoft.com/office/drawing/2014/main" id="{01605084-6119-4166-8A9F-6748127146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-55221" y="4464071"/>
                <a:ext cx="663845" cy="663845"/>
              </a:xfrm>
              <a:prstGeom prst="rect">
                <a:avLst/>
              </a:prstGeom>
            </p:spPr>
          </p:pic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5BCB3A23-F1AB-4943-AD57-860C8C8F2494}"/>
              </a:ext>
            </a:extLst>
          </p:cNvPr>
          <p:cNvSpPr txBox="1"/>
          <p:nvPr/>
        </p:nvSpPr>
        <p:spPr>
          <a:xfrm>
            <a:off x="6628876" y="234856"/>
            <a:ext cx="5090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2"/>
                </a:solidFill>
              </a:rPr>
              <a:t>Минимизация</a:t>
            </a:r>
            <a:r>
              <a:rPr lang="ru-RU" sz="3600" b="1" dirty="0">
                <a:solidFill>
                  <a:schemeClr val="accent2"/>
                </a:solidFill>
              </a:rPr>
              <a:t> </a:t>
            </a:r>
            <a:r>
              <a:rPr lang="ru-RU" sz="4000" b="1" dirty="0">
                <a:solidFill>
                  <a:schemeClr val="accent2"/>
                </a:solidFill>
              </a:rPr>
              <a:t>рисков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8DCC0F2A-2337-470C-AEED-9B230020B563}"/>
              </a:ext>
            </a:extLst>
          </p:cNvPr>
          <p:cNvGrpSpPr/>
          <p:nvPr/>
        </p:nvGrpSpPr>
        <p:grpSpPr>
          <a:xfrm>
            <a:off x="6621390" y="2849325"/>
            <a:ext cx="4443473" cy="1738576"/>
            <a:chOff x="7076724" y="3096975"/>
            <a:chExt cx="4443473" cy="1738576"/>
          </a:xfrm>
        </p:grpSpPr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058FBCE8-1C32-493B-BE67-6C99E852367D}"/>
                </a:ext>
              </a:extLst>
            </p:cNvPr>
            <p:cNvGrpSpPr/>
            <p:nvPr/>
          </p:nvGrpSpPr>
          <p:grpSpPr>
            <a:xfrm>
              <a:off x="7076724" y="3096975"/>
              <a:ext cx="3480742" cy="764350"/>
              <a:chOff x="3716055" y="4094270"/>
              <a:chExt cx="3480742" cy="764350"/>
            </a:xfrm>
          </p:grpSpPr>
          <p:grpSp>
            <p:nvGrpSpPr>
              <p:cNvPr id="8" name="Группа 7">
                <a:extLst>
                  <a:ext uri="{FF2B5EF4-FFF2-40B4-BE49-F238E27FC236}">
                    <a16:creationId xmlns:a16="http://schemas.microsoft.com/office/drawing/2014/main" id="{A3BD8D73-DE02-4F06-9F15-BAD0148BA8CE}"/>
                  </a:ext>
                </a:extLst>
              </p:cNvPr>
              <p:cNvGrpSpPr/>
              <p:nvPr/>
            </p:nvGrpSpPr>
            <p:grpSpPr>
              <a:xfrm>
                <a:off x="3716055" y="4094270"/>
                <a:ext cx="3240484" cy="736317"/>
                <a:chOff x="3716055" y="4094270"/>
                <a:chExt cx="3240484" cy="736317"/>
              </a:xfrm>
            </p:grpSpPr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B5932897-B284-442A-99A3-455E6EBCCA19}"/>
                    </a:ext>
                  </a:extLst>
                </p:cNvPr>
                <p:cNvSpPr txBox="1"/>
                <p:nvPr/>
              </p:nvSpPr>
              <p:spPr>
                <a:xfrm>
                  <a:off x="4537479" y="4094270"/>
                  <a:ext cx="241906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400" b="1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Ротация авторов</a:t>
                  </a:r>
                </a:p>
              </p:txBody>
            </p:sp>
            <p:pic>
              <p:nvPicPr>
                <p:cNvPr id="92" name="Рисунок 91">
                  <a:extLst>
                    <a:ext uri="{FF2B5EF4-FFF2-40B4-BE49-F238E27FC236}">
                      <a16:creationId xmlns:a16="http://schemas.microsoft.com/office/drawing/2014/main" id="{58298A30-D26B-479B-96A8-7DA21B4E67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16055" y="4162589"/>
                  <a:ext cx="667998" cy="667998"/>
                </a:xfrm>
                <a:prstGeom prst="rect">
                  <a:avLst/>
                </a:prstGeom>
              </p:spPr>
            </p:pic>
          </p:grp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5483B9D0-04DA-487A-B952-992460C3ECB2}"/>
                  </a:ext>
                </a:extLst>
              </p:cNvPr>
              <p:cNvSpPr txBox="1"/>
              <p:nvPr/>
            </p:nvSpPr>
            <p:spPr>
              <a:xfrm>
                <a:off x="4537479" y="4489288"/>
                <a:ext cx="265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SzPct val="125000"/>
                </a:pPr>
                <a:r>
                  <a:rPr lang="ru-RU" dirty="0">
                    <a:solidFill>
                      <a:schemeClr val="accent2">
                        <a:lumMod val="75000"/>
                      </a:schemeClr>
                    </a:solidFill>
                  </a:rPr>
                  <a:t>Участник покинул проект</a:t>
                </a:r>
              </a:p>
            </p:txBody>
          </p: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E336E7A-397D-4BFE-B1F8-88528488F2D3}"/>
                </a:ext>
              </a:extLst>
            </p:cNvPr>
            <p:cNvSpPr txBox="1"/>
            <p:nvPr/>
          </p:nvSpPr>
          <p:spPr>
            <a:xfrm>
              <a:off x="7892344" y="3912221"/>
              <a:ext cx="362785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SzPct val="125000"/>
                <a:buFont typeface="Wingdings" panose="05000000000000000000" pitchFamily="2" charset="2"/>
                <a:buChar char="ü"/>
              </a:pPr>
              <a:r>
                <a:rPr lang="ru-RU" dirty="0">
                  <a:solidFill>
                    <a:schemeClr val="accent6">
                      <a:lumMod val="75000"/>
                    </a:schemeClr>
                  </a:solidFill>
                </a:rPr>
                <a:t>Его вклад остается навсегда</a:t>
              </a:r>
            </a:p>
            <a:p>
              <a:pPr marL="285750" indent="-285750">
                <a:buSzPct val="125000"/>
                <a:buFont typeface="Wingdings" panose="05000000000000000000" pitchFamily="2" charset="2"/>
                <a:buChar char="ü"/>
              </a:pPr>
              <a:r>
                <a:rPr lang="ru-RU" dirty="0">
                  <a:solidFill>
                    <a:schemeClr val="accent6">
                      <a:lumMod val="75000"/>
                    </a:schemeClr>
                  </a:solidFill>
                </a:rPr>
                <a:t>Всегда приходят новые авторы</a:t>
              </a:r>
            </a:p>
            <a:p>
              <a:pPr marL="285750" indent="-285750">
                <a:buSzPct val="125000"/>
                <a:buFont typeface="Wingdings" panose="05000000000000000000" pitchFamily="2" charset="2"/>
                <a:buChar char="ü"/>
              </a:pPr>
              <a:r>
                <a:rPr lang="ru-RU" dirty="0">
                  <a:solidFill>
                    <a:schemeClr val="accent6">
                      <a:lumMod val="75000"/>
                    </a:schemeClr>
                  </a:solidFill>
                </a:rPr>
                <a:t>Всегда могут вернуться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271C2B0F-7C65-471D-9B38-CCB5DCEBD4F5}"/>
              </a:ext>
            </a:extLst>
          </p:cNvPr>
          <p:cNvGrpSpPr/>
          <p:nvPr/>
        </p:nvGrpSpPr>
        <p:grpSpPr>
          <a:xfrm>
            <a:off x="6728716" y="4726858"/>
            <a:ext cx="4939444" cy="1738576"/>
            <a:chOff x="7109716" y="4917358"/>
            <a:chExt cx="4939444" cy="1738576"/>
          </a:xfrm>
        </p:grpSpPr>
        <p:pic>
          <p:nvPicPr>
            <p:cNvPr id="69" name="Рисунок 68">
              <a:extLst>
                <a:ext uri="{FF2B5EF4-FFF2-40B4-BE49-F238E27FC236}">
                  <a16:creationId xmlns:a16="http://schemas.microsoft.com/office/drawing/2014/main" id="{905CC4AB-9396-4100-8450-299278ED2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09716" y="5048354"/>
              <a:ext cx="466920" cy="533622"/>
            </a:xfrm>
            <a:prstGeom prst="rect">
              <a:avLst/>
            </a:prstGeom>
          </p:spPr>
        </p:pic>
        <p:grpSp>
          <p:nvGrpSpPr>
            <p:cNvPr id="70" name="Группа 69">
              <a:extLst>
                <a:ext uri="{FF2B5EF4-FFF2-40B4-BE49-F238E27FC236}">
                  <a16:creationId xmlns:a16="http://schemas.microsoft.com/office/drawing/2014/main" id="{B74CD93F-4276-463D-9196-9EFC3FA658D9}"/>
                </a:ext>
              </a:extLst>
            </p:cNvPr>
            <p:cNvGrpSpPr/>
            <p:nvPr/>
          </p:nvGrpSpPr>
          <p:grpSpPr>
            <a:xfrm>
              <a:off x="7829992" y="4917358"/>
              <a:ext cx="4219168" cy="1738576"/>
              <a:chOff x="8076494" y="3096975"/>
              <a:chExt cx="4219168" cy="1738576"/>
            </a:xfrm>
          </p:grpSpPr>
          <p:grpSp>
            <p:nvGrpSpPr>
              <p:cNvPr id="71" name="Группа 70">
                <a:extLst>
                  <a:ext uri="{FF2B5EF4-FFF2-40B4-BE49-F238E27FC236}">
                    <a16:creationId xmlns:a16="http://schemas.microsoft.com/office/drawing/2014/main" id="{9FE78461-DBFA-4359-8CF4-D6C30FACBBA5}"/>
                  </a:ext>
                </a:extLst>
              </p:cNvPr>
              <p:cNvGrpSpPr/>
              <p:nvPr/>
            </p:nvGrpSpPr>
            <p:grpSpPr>
              <a:xfrm>
                <a:off x="8082298" y="3096975"/>
                <a:ext cx="3638688" cy="764350"/>
                <a:chOff x="4721629" y="4094270"/>
                <a:chExt cx="3638688" cy="764350"/>
              </a:xfrm>
            </p:grpSpPr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63FDA503-B36A-45AA-A19F-40892E82108B}"/>
                    </a:ext>
                  </a:extLst>
                </p:cNvPr>
                <p:cNvSpPr txBox="1"/>
                <p:nvPr/>
              </p:nvSpPr>
              <p:spPr>
                <a:xfrm>
                  <a:off x="4721629" y="4094270"/>
                  <a:ext cx="363868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400" b="1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Обострение конкуренции</a:t>
                  </a:r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37B6AECB-18C4-45AD-94D8-CC6AFD522868}"/>
                    </a:ext>
                  </a:extLst>
                </p:cNvPr>
                <p:cNvSpPr txBox="1"/>
                <p:nvPr/>
              </p:nvSpPr>
              <p:spPr>
                <a:xfrm>
                  <a:off x="4721629" y="4489288"/>
                  <a:ext cx="322069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buSzPct val="125000"/>
                  </a:pPr>
                  <a:r>
                    <a:rPr lang="ru-RU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Возникновение новых игроков</a:t>
                  </a:r>
                </a:p>
              </p:txBody>
            </p:sp>
          </p:grp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D57AB1A-431E-4302-B21E-7F391FFFCF75}"/>
                  </a:ext>
                </a:extLst>
              </p:cNvPr>
              <p:cNvSpPr txBox="1"/>
              <p:nvPr/>
            </p:nvSpPr>
            <p:spPr>
              <a:xfrm>
                <a:off x="8076494" y="3912221"/>
                <a:ext cx="4219168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SzPct val="125000"/>
                  <a:buFont typeface="Wingdings" panose="05000000000000000000" pitchFamily="2" charset="2"/>
                  <a:buChar char="ü"/>
                </a:pPr>
                <a:r>
                  <a:rPr lang="ru-RU" dirty="0">
                    <a:solidFill>
                      <a:schemeClr val="accent6">
                        <a:lumMod val="75000"/>
                      </a:schemeClr>
                    </a:solidFill>
                  </a:rPr>
                  <a:t>Качественный контент занимает нишу</a:t>
                </a:r>
              </a:p>
              <a:p>
                <a:pPr marL="285750" indent="-285750">
                  <a:buSzPct val="125000"/>
                  <a:buFont typeface="Wingdings" panose="05000000000000000000" pitchFamily="2" charset="2"/>
                  <a:buChar char="ü"/>
                </a:pPr>
                <a:r>
                  <a:rPr lang="ru-RU" dirty="0">
                    <a:solidFill>
                      <a:schemeClr val="accent6">
                        <a:lumMod val="75000"/>
                      </a:schemeClr>
                    </a:solidFill>
                  </a:rPr>
                  <a:t>Бизнесу не выгодна бесплатная ниша</a:t>
                </a:r>
              </a:p>
              <a:p>
                <a:pPr marL="285750" indent="-285750">
                  <a:buSzPct val="125000"/>
                  <a:buFont typeface="Wingdings" panose="05000000000000000000" pitchFamily="2" charset="2"/>
                  <a:buChar char="ü"/>
                </a:pPr>
                <a:r>
                  <a:rPr lang="ru-RU" dirty="0">
                    <a:solidFill>
                      <a:schemeClr val="accent6">
                        <a:lumMod val="75000"/>
                      </a:schemeClr>
                    </a:solidFill>
                  </a:rPr>
                  <a:t>Не ограничены по времени </a:t>
                </a:r>
                <a:r>
                  <a:rPr lang="en-US" dirty="0">
                    <a:solidFill>
                      <a:schemeClr val="accent6">
                        <a:lumMod val="75000"/>
                      </a:schemeClr>
                    </a:solidFill>
                  </a:rPr>
                  <a:t>/ </a:t>
                </a:r>
                <a:r>
                  <a:rPr lang="ru-RU" dirty="0">
                    <a:solidFill>
                      <a:schemeClr val="accent6">
                        <a:lumMod val="75000"/>
                      </a:schemeClr>
                    </a:solidFill>
                  </a:rPr>
                  <a:t>бюджету</a:t>
                </a:r>
              </a:p>
            </p:txBody>
          </p:sp>
        </p:grpSp>
      </p:grpSp>
      <p:grpSp>
        <p:nvGrpSpPr>
          <p:cNvPr id="82" name="Группа 81">
            <a:extLst>
              <a:ext uri="{FF2B5EF4-FFF2-40B4-BE49-F238E27FC236}">
                <a16:creationId xmlns:a16="http://schemas.microsoft.com/office/drawing/2014/main" id="{BDF12AD9-FA92-43AF-88C0-33DDC11D3386}"/>
              </a:ext>
            </a:extLst>
          </p:cNvPr>
          <p:cNvGrpSpPr/>
          <p:nvPr/>
        </p:nvGrpSpPr>
        <p:grpSpPr>
          <a:xfrm>
            <a:off x="1444852" y="1065030"/>
            <a:ext cx="3294492" cy="1651803"/>
            <a:chOff x="627232" y="4404625"/>
            <a:chExt cx="3294492" cy="1651803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037031E-0BC0-4360-8C97-38F9D8BC6136}"/>
                </a:ext>
              </a:extLst>
            </p:cNvPr>
            <p:cNvSpPr txBox="1"/>
            <p:nvPr/>
          </p:nvSpPr>
          <p:spPr>
            <a:xfrm>
              <a:off x="627232" y="4784364"/>
              <a:ext cx="25892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SzPct val="125000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Ищем интересное везде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03D722AC-2E88-463F-9D62-629F96E7DF96}"/>
                </a:ext>
              </a:extLst>
            </p:cNvPr>
            <p:cNvSpPr txBox="1"/>
            <p:nvPr/>
          </p:nvSpPr>
          <p:spPr>
            <a:xfrm>
              <a:off x="627232" y="5133098"/>
              <a:ext cx="329449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Отечественное </a:t>
              </a:r>
              <a:r>
                <a:rPr lang="en-US" dirty="0">
                  <a:solidFill>
                    <a:schemeClr val="accent5">
                      <a:lumMod val="75000"/>
                    </a:schemeClr>
                  </a:solidFill>
                </a:rPr>
                <a:t>/</a:t>
              </a: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 за рубежом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Книги </a:t>
              </a:r>
              <a:r>
                <a:rPr lang="en-US" dirty="0">
                  <a:solidFill>
                    <a:schemeClr val="accent5">
                      <a:lumMod val="75000"/>
                    </a:schemeClr>
                  </a:solidFill>
                </a:rPr>
                <a:t>/</a:t>
              </a: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 журналы </a:t>
              </a:r>
              <a:r>
                <a:rPr lang="en-US" dirty="0">
                  <a:solidFill>
                    <a:schemeClr val="accent5">
                      <a:lumMod val="75000"/>
                    </a:schemeClr>
                  </a:solidFill>
                </a:rPr>
                <a:t>/</a:t>
              </a: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 архивы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Фильмы </a:t>
              </a:r>
              <a:r>
                <a:rPr lang="en-US" dirty="0">
                  <a:solidFill>
                    <a:schemeClr val="accent5">
                      <a:lumMod val="75000"/>
                    </a:schemeClr>
                  </a:solidFill>
                </a:rPr>
                <a:t>/</a:t>
              </a: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 ролики </a:t>
              </a:r>
              <a:r>
                <a:rPr lang="en-US" dirty="0">
                  <a:solidFill>
                    <a:schemeClr val="accent5">
                      <a:lumMod val="75000"/>
                    </a:schemeClr>
                  </a:solidFill>
                </a:rPr>
                <a:t>/</a:t>
              </a: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 анимации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C98A262B-E485-48AE-876D-8A5B7F788FBA}"/>
                </a:ext>
              </a:extLst>
            </p:cNvPr>
            <p:cNvSpPr txBox="1"/>
            <p:nvPr/>
          </p:nvSpPr>
          <p:spPr>
            <a:xfrm>
              <a:off x="627232" y="4404625"/>
              <a:ext cx="26411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5">
                      <a:lumMod val="75000"/>
                    </a:schemeClr>
                  </a:solidFill>
                </a:rPr>
                <a:t>Разные источники</a:t>
              </a:r>
            </a:p>
          </p:txBody>
        </p:sp>
      </p:grpSp>
      <p:grpSp>
        <p:nvGrpSpPr>
          <p:cNvPr id="88" name="Группа 87">
            <a:extLst>
              <a:ext uri="{FF2B5EF4-FFF2-40B4-BE49-F238E27FC236}">
                <a16:creationId xmlns:a16="http://schemas.microsoft.com/office/drawing/2014/main" id="{7710F5FA-2BF2-4B4B-AD00-AC853FCB38B6}"/>
              </a:ext>
            </a:extLst>
          </p:cNvPr>
          <p:cNvGrpSpPr/>
          <p:nvPr/>
        </p:nvGrpSpPr>
        <p:grpSpPr>
          <a:xfrm>
            <a:off x="1432170" y="2913791"/>
            <a:ext cx="4138441" cy="1651803"/>
            <a:chOff x="627232" y="4404625"/>
            <a:chExt cx="4138441" cy="1651803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0F05FFBF-3F70-451E-B001-A84F082BE1AB}"/>
                </a:ext>
              </a:extLst>
            </p:cNvPr>
            <p:cNvSpPr txBox="1"/>
            <p:nvPr/>
          </p:nvSpPr>
          <p:spPr>
            <a:xfrm>
              <a:off x="627232" y="4784364"/>
              <a:ext cx="2790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SzPct val="125000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Все лучшее в одном месте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F7900E7-F0AC-4341-AFDD-6DC8B4F9215D}"/>
                </a:ext>
              </a:extLst>
            </p:cNvPr>
            <p:cNvSpPr txBox="1"/>
            <p:nvPr/>
          </p:nvSpPr>
          <p:spPr>
            <a:xfrm>
              <a:off x="627232" y="5133098"/>
              <a:ext cx="413844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Тема за темой, предмет за предметом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Добавление новых тем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Регулярная доработка старых тем</a:t>
              </a:r>
              <a:endParaRPr lang="en-US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A50AE411-D556-4FD2-AD02-1E14D6EE461C}"/>
                </a:ext>
              </a:extLst>
            </p:cNvPr>
            <p:cNvSpPr txBox="1"/>
            <p:nvPr/>
          </p:nvSpPr>
          <p:spPr>
            <a:xfrm>
              <a:off x="627232" y="4404625"/>
              <a:ext cx="3018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5">
                      <a:lumMod val="75000"/>
                    </a:schemeClr>
                  </a:solidFill>
                </a:rPr>
                <a:t>Аккумуляция знаний</a:t>
              </a:r>
            </a:p>
          </p:txBody>
        </p:sp>
      </p:grpSp>
      <p:grpSp>
        <p:nvGrpSpPr>
          <p:cNvPr id="95" name="Группа 94">
            <a:extLst>
              <a:ext uri="{FF2B5EF4-FFF2-40B4-BE49-F238E27FC236}">
                <a16:creationId xmlns:a16="http://schemas.microsoft.com/office/drawing/2014/main" id="{AD2BCBCF-3C21-4771-ADBA-460E27E76F28}"/>
              </a:ext>
            </a:extLst>
          </p:cNvPr>
          <p:cNvGrpSpPr/>
          <p:nvPr/>
        </p:nvGrpSpPr>
        <p:grpSpPr>
          <a:xfrm>
            <a:off x="1450084" y="4771963"/>
            <a:ext cx="2229841" cy="1651803"/>
            <a:chOff x="627232" y="4404625"/>
            <a:chExt cx="2229841" cy="1651803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A41B4522-C6CC-4491-980E-E8CEA8AC2ED3}"/>
                </a:ext>
              </a:extLst>
            </p:cNvPr>
            <p:cNvSpPr txBox="1"/>
            <p:nvPr/>
          </p:nvSpPr>
          <p:spPr>
            <a:xfrm>
              <a:off x="627232" y="4784364"/>
              <a:ext cx="17672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SzPct val="125000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Знания для всех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222C1B6-30D6-4263-8417-D1BD81C1B932}"/>
                </a:ext>
              </a:extLst>
            </p:cNvPr>
            <p:cNvSpPr txBox="1"/>
            <p:nvPr/>
          </p:nvSpPr>
          <p:spPr>
            <a:xfrm>
              <a:off x="627232" y="5133098"/>
              <a:ext cx="210423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Бесплатно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В полном объеме</a:t>
              </a:r>
            </a:p>
            <a:p>
              <a:pPr marL="177800" indent="-177800">
                <a:buSzPct val="125000"/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</a:rPr>
                <a:t>Навсегда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152D5644-4E43-4E83-BE5A-AAEA4D243ACC}"/>
                </a:ext>
              </a:extLst>
            </p:cNvPr>
            <p:cNvSpPr txBox="1"/>
            <p:nvPr/>
          </p:nvSpPr>
          <p:spPr>
            <a:xfrm>
              <a:off x="627232" y="4404625"/>
              <a:ext cx="2229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5">
                      <a:lumMod val="75000"/>
                    </a:schemeClr>
                  </a:solidFill>
                </a:rPr>
                <a:t>Полный доступ</a:t>
              </a:r>
            </a:p>
          </p:txBody>
        </p:sp>
      </p:grpSp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ED0C49B6-5421-4797-B124-A546D2F2C2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7631" y="1065030"/>
            <a:ext cx="663845" cy="66384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39D9659-55C2-42A0-AD07-42190E51F5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7631" y="2949830"/>
            <a:ext cx="663845" cy="663845"/>
          </a:xfrm>
          <a:prstGeom prst="rect">
            <a:avLst/>
          </a:prstGeom>
        </p:spPr>
      </p:pic>
      <p:sp>
        <p:nvSpPr>
          <p:cNvPr id="132" name="Овал 131">
            <a:extLst>
              <a:ext uri="{FF2B5EF4-FFF2-40B4-BE49-F238E27FC236}">
                <a16:creationId xmlns:a16="http://schemas.microsoft.com/office/drawing/2014/main" id="{074DB6D0-BB00-4BC1-A7CD-C2D142D38A0A}"/>
              </a:ext>
            </a:extLst>
          </p:cNvPr>
          <p:cNvSpPr/>
          <p:nvPr/>
        </p:nvSpPr>
        <p:spPr>
          <a:xfrm>
            <a:off x="1040769" y="3222836"/>
            <a:ext cx="124456" cy="12445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исунок 133">
            <a:extLst>
              <a:ext uri="{FF2B5EF4-FFF2-40B4-BE49-F238E27FC236}">
                <a16:creationId xmlns:a16="http://schemas.microsoft.com/office/drawing/2014/main" id="{E11AF48F-7753-4F72-9B53-0D8B76B76069}"/>
              </a:ext>
            </a:extLst>
          </p:cNvPr>
          <p:cNvSpPr/>
          <p:nvPr/>
        </p:nvSpPr>
        <p:spPr>
          <a:xfrm>
            <a:off x="823385" y="4913392"/>
            <a:ext cx="550261" cy="550261"/>
          </a:xfrm>
          <a:custGeom>
            <a:avLst/>
            <a:gdLst>
              <a:gd name="connsiteX0" fmla="*/ 207305 w 414609"/>
              <a:gd name="connsiteY0" fmla="*/ 321322 h 414609"/>
              <a:gd name="connsiteX1" fmla="*/ 262759 w 414609"/>
              <a:gd name="connsiteY1" fmla="*/ 306811 h 414609"/>
              <a:gd name="connsiteX2" fmla="*/ 303701 w 414609"/>
              <a:gd name="connsiteY2" fmla="*/ 267423 h 414609"/>
              <a:gd name="connsiteX3" fmla="*/ 303183 w 414609"/>
              <a:gd name="connsiteY3" fmla="*/ 254985 h 414609"/>
              <a:gd name="connsiteX4" fmla="*/ 292299 w 414609"/>
              <a:gd name="connsiteY4" fmla="*/ 248766 h 414609"/>
              <a:gd name="connsiteX5" fmla="*/ 122310 w 414609"/>
              <a:gd name="connsiteY5" fmla="*/ 248766 h 414609"/>
              <a:gd name="connsiteX6" fmla="*/ 111426 w 414609"/>
              <a:gd name="connsiteY6" fmla="*/ 254985 h 414609"/>
              <a:gd name="connsiteX7" fmla="*/ 110908 w 414609"/>
              <a:gd name="connsiteY7" fmla="*/ 267423 h 414609"/>
              <a:gd name="connsiteX8" fmla="*/ 152110 w 414609"/>
              <a:gd name="connsiteY8" fmla="*/ 306811 h 414609"/>
              <a:gd name="connsiteX9" fmla="*/ 207305 w 414609"/>
              <a:gd name="connsiteY9" fmla="*/ 321322 h 414609"/>
              <a:gd name="connsiteX10" fmla="*/ 143040 w 414609"/>
              <a:gd name="connsiteY10" fmla="*/ 164807 h 414609"/>
              <a:gd name="connsiteX11" fmla="*/ 153924 w 414609"/>
              <a:gd name="connsiteY11" fmla="*/ 175691 h 414609"/>
              <a:gd name="connsiteX12" fmla="*/ 164807 w 414609"/>
              <a:gd name="connsiteY12" fmla="*/ 180355 h 414609"/>
              <a:gd name="connsiteX13" fmla="*/ 175691 w 414609"/>
              <a:gd name="connsiteY13" fmla="*/ 175691 h 414609"/>
              <a:gd name="connsiteX14" fmla="*/ 180096 w 414609"/>
              <a:gd name="connsiteY14" fmla="*/ 164807 h 414609"/>
              <a:gd name="connsiteX15" fmla="*/ 175691 w 414609"/>
              <a:gd name="connsiteY15" fmla="*/ 153924 h 414609"/>
              <a:gd name="connsiteX16" fmla="*/ 157551 w 414609"/>
              <a:gd name="connsiteY16" fmla="*/ 135266 h 414609"/>
              <a:gd name="connsiteX17" fmla="*/ 142781 w 414609"/>
              <a:gd name="connsiteY17" fmla="*/ 129047 h 414609"/>
              <a:gd name="connsiteX18" fmla="*/ 128011 w 414609"/>
              <a:gd name="connsiteY18" fmla="*/ 135266 h 414609"/>
              <a:gd name="connsiteX19" fmla="*/ 109353 w 414609"/>
              <a:gd name="connsiteY19" fmla="*/ 153924 h 414609"/>
              <a:gd name="connsiteX20" fmla="*/ 104689 w 414609"/>
              <a:gd name="connsiteY20" fmla="*/ 164807 h 414609"/>
              <a:gd name="connsiteX21" fmla="*/ 109353 w 414609"/>
              <a:gd name="connsiteY21" fmla="*/ 175691 h 414609"/>
              <a:gd name="connsiteX22" fmla="*/ 119978 w 414609"/>
              <a:gd name="connsiteY22" fmla="*/ 180096 h 414609"/>
              <a:gd name="connsiteX23" fmla="*/ 131120 w 414609"/>
              <a:gd name="connsiteY23" fmla="*/ 176209 h 414609"/>
              <a:gd name="connsiteX24" fmla="*/ 143040 w 414609"/>
              <a:gd name="connsiteY24" fmla="*/ 164807 h 414609"/>
              <a:gd name="connsiteX25" fmla="*/ 271569 w 414609"/>
              <a:gd name="connsiteY25" fmla="*/ 164807 h 414609"/>
              <a:gd name="connsiteX26" fmla="*/ 283489 w 414609"/>
              <a:gd name="connsiteY26" fmla="*/ 176209 h 414609"/>
              <a:gd name="connsiteX27" fmla="*/ 294373 w 414609"/>
              <a:gd name="connsiteY27" fmla="*/ 180355 h 414609"/>
              <a:gd name="connsiteX28" fmla="*/ 305256 w 414609"/>
              <a:gd name="connsiteY28" fmla="*/ 175691 h 414609"/>
              <a:gd name="connsiteX29" fmla="*/ 309920 w 414609"/>
              <a:gd name="connsiteY29" fmla="*/ 164807 h 414609"/>
              <a:gd name="connsiteX30" fmla="*/ 305256 w 414609"/>
              <a:gd name="connsiteY30" fmla="*/ 153924 h 414609"/>
              <a:gd name="connsiteX31" fmla="*/ 286599 w 414609"/>
              <a:gd name="connsiteY31" fmla="*/ 135266 h 414609"/>
              <a:gd name="connsiteX32" fmla="*/ 271828 w 414609"/>
              <a:gd name="connsiteY32" fmla="*/ 129047 h 414609"/>
              <a:gd name="connsiteX33" fmla="*/ 257058 w 414609"/>
              <a:gd name="connsiteY33" fmla="*/ 135266 h 414609"/>
              <a:gd name="connsiteX34" fmla="*/ 238400 w 414609"/>
              <a:gd name="connsiteY34" fmla="*/ 153924 h 414609"/>
              <a:gd name="connsiteX35" fmla="*/ 234254 w 414609"/>
              <a:gd name="connsiteY35" fmla="*/ 164807 h 414609"/>
              <a:gd name="connsiteX36" fmla="*/ 238919 w 414609"/>
              <a:gd name="connsiteY36" fmla="*/ 175691 h 414609"/>
              <a:gd name="connsiteX37" fmla="*/ 249802 w 414609"/>
              <a:gd name="connsiteY37" fmla="*/ 180355 h 414609"/>
              <a:gd name="connsiteX38" fmla="*/ 260686 w 414609"/>
              <a:gd name="connsiteY38" fmla="*/ 175691 h 414609"/>
              <a:gd name="connsiteX39" fmla="*/ 271569 w 414609"/>
              <a:gd name="connsiteY39" fmla="*/ 164807 h 414609"/>
              <a:gd name="connsiteX40" fmla="*/ 207305 w 414609"/>
              <a:gd name="connsiteY40" fmla="*/ 414609 h 414609"/>
              <a:gd name="connsiteX41" fmla="*/ 126456 w 414609"/>
              <a:gd name="connsiteY41" fmla="*/ 398284 h 414609"/>
              <a:gd name="connsiteX42" fmla="*/ 60637 w 414609"/>
              <a:gd name="connsiteY42" fmla="*/ 353973 h 414609"/>
              <a:gd name="connsiteX43" fmla="*/ 16325 w 414609"/>
              <a:gd name="connsiteY43" fmla="*/ 288153 h 414609"/>
              <a:gd name="connsiteX44" fmla="*/ 0 w 414609"/>
              <a:gd name="connsiteY44" fmla="*/ 207305 h 414609"/>
              <a:gd name="connsiteX45" fmla="*/ 16325 w 414609"/>
              <a:gd name="connsiteY45" fmla="*/ 126456 h 414609"/>
              <a:gd name="connsiteX46" fmla="*/ 60637 w 414609"/>
              <a:gd name="connsiteY46" fmla="*/ 60637 h 414609"/>
              <a:gd name="connsiteX47" fmla="*/ 126456 w 414609"/>
              <a:gd name="connsiteY47" fmla="*/ 16325 h 414609"/>
              <a:gd name="connsiteX48" fmla="*/ 207305 w 414609"/>
              <a:gd name="connsiteY48" fmla="*/ 0 h 414609"/>
              <a:gd name="connsiteX49" fmla="*/ 288153 w 414609"/>
              <a:gd name="connsiteY49" fmla="*/ 16325 h 414609"/>
              <a:gd name="connsiteX50" fmla="*/ 353973 w 414609"/>
              <a:gd name="connsiteY50" fmla="*/ 60637 h 414609"/>
              <a:gd name="connsiteX51" fmla="*/ 398284 w 414609"/>
              <a:gd name="connsiteY51" fmla="*/ 126456 h 414609"/>
              <a:gd name="connsiteX52" fmla="*/ 414609 w 414609"/>
              <a:gd name="connsiteY52" fmla="*/ 207305 h 414609"/>
              <a:gd name="connsiteX53" fmla="*/ 398284 w 414609"/>
              <a:gd name="connsiteY53" fmla="*/ 288153 h 414609"/>
              <a:gd name="connsiteX54" fmla="*/ 353973 w 414609"/>
              <a:gd name="connsiteY54" fmla="*/ 353973 h 414609"/>
              <a:gd name="connsiteX55" fmla="*/ 288153 w 414609"/>
              <a:gd name="connsiteY55" fmla="*/ 398284 h 414609"/>
              <a:gd name="connsiteX56" fmla="*/ 207305 w 414609"/>
              <a:gd name="connsiteY56" fmla="*/ 414609 h 414609"/>
              <a:gd name="connsiteX57" fmla="*/ 207305 w 414609"/>
              <a:gd name="connsiteY57" fmla="*/ 373148 h 414609"/>
              <a:gd name="connsiteX58" fmla="*/ 324950 w 414609"/>
              <a:gd name="connsiteY58" fmla="*/ 324950 h 414609"/>
              <a:gd name="connsiteX59" fmla="*/ 373148 w 414609"/>
              <a:gd name="connsiteY59" fmla="*/ 207305 h 414609"/>
              <a:gd name="connsiteX60" fmla="*/ 324950 w 414609"/>
              <a:gd name="connsiteY60" fmla="*/ 89659 h 414609"/>
              <a:gd name="connsiteX61" fmla="*/ 207305 w 414609"/>
              <a:gd name="connsiteY61" fmla="*/ 41461 h 414609"/>
              <a:gd name="connsiteX62" fmla="*/ 89659 w 414609"/>
              <a:gd name="connsiteY62" fmla="*/ 89659 h 414609"/>
              <a:gd name="connsiteX63" fmla="*/ 41461 w 414609"/>
              <a:gd name="connsiteY63" fmla="*/ 207305 h 414609"/>
              <a:gd name="connsiteX64" fmla="*/ 89659 w 414609"/>
              <a:gd name="connsiteY64" fmla="*/ 324950 h 414609"/>
              <a:gd name="connsiteX65" fmla="*/ 207305 w 414609"/>
              <a:gd name="connsiteY65" fmla="*/ 373148 h 414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14609" h="414609">
                <a:moveTo>
                  <a:pt x="207305" y="321322"/>
                </a:moveTo>
                <a:cubicBezTo>
                  <a:pt x="227344" y="321322"/>
                  <a:pt x="245829" y="316485"/>
                  <a:pt x="262759" y="306811"/>
                </a:cubicBezTo>
                <a:cubicBezTo>
                  <a:pt x="279689" y="297136"/>
                  <a:pt x="293336" y="284007"/>
                  <a:pt x="303701" y="267423"/>
                </a:cubicBezTo>
                <a:cubicBezTo>
                  <a:pt x="305774" y="263277"/>
                  <a:pt x="305602" y="259131"/>
                  <a:pt x="303183" y="254985"/>
                </a:cubicBezTo>
                <a:cubicBezTo>
                  <a:pt x="300764" y="250839"/>
                  <a:pt x="297136" y="248766"/>
                  <a:pt x="292299" y="248766"/>
                </a:cubicBezTo>
                <a:lnTo>
                  <a:pt x="122310" y="248766"/>
                </a:lnTo>
                <a:cubicBezTo>
                  <a:pt x="117473" y="248766"/>
                  <a:pt x="113845" y="250839"/>
                  <a:pt x="111426" y="254985"/>
                </a:cubicBezTo>
                <a:cubicBezTo>
                  <a:pt x="109007" y="259131"/>
                  <a:pt x="108835" y="263277"/>
                  <a:pt x="110908" y="267423"/>
                </a:cubicBezTo>
                <a:cubicBezTo>
                  <a:pt x="121273" y="284007"/>
                  <a:pt x="135007" y="297136"/>
                  <a:pt x="152110" y="306811"/>
                </a:cubicBezTo>
                <a:cubicBezTo>
                  <a:pt x="169212" y="316485"/>
                  <a:pt x="187611" y="321322"/>
                  <a:pt x="207305" y="321322"/>
                </a:cubicBezTo>
                <a:close/>
                <a:moveTo>
                  <a:pt x="143040" y="164807"/>
                </a:moveTo>
                <a:lnTo>
                  <a:pt x="153924" y="175691"/>
                </a:lnTo>
                <a:cubicBezTo>
                  <a:pt x="157033" y="178800"/>
                  <a:pt x="160661" y="180355"/>
                  <a:pt x="164807" y="180355"/>
                </a:cubicBezTo>
                <a:cubicBezTo>
                  <a:pt x="168953" y="180355"/>
                  <a:pt x="172581" y="178800"/>
                  <a:pt x="175691" y="175691"/>
                </a:cubicBezTo>
                <a:cubicBezTo>
                  <a:pt x="178800" y="172581"/>
                  <a:pt x="180268" y="168953"/>
                  <a:pt x="180096" y="164807"/>
                </a:cubicBezTo>
                <a:cubicBezTo>
                  <a:pt x="179923" y="160661"/>
                  <a:pt x="178455" y="157033"/>
                  <a:pt x="175691" y="153924"/>
                </a:cubicBezTo>
                <a:lnTo>
                  <a:pt x="157551" y="135266"/>
                </a:lnTo>
                <a:cubicBezTo>
                  <a:pt x="153405" y="131120"/>
                  <a:pt x="148482" y="129047"/>
                  <a:pt x="142781" y="129047"/>
                </a:cubicBezTo>
                <a:cubicBezTo>
                  <a:pt x="137080" y="129047"/>
                  <a:pt x="132157" y="131120"/>
                  <a:pt x="128011" y="135266"/>
                </a:cubicBezTo>
                <a:lnTo>
                  <a:pt x="109353" y="153924"/>
                </a:lnTo>
                <a:cubicBezTo>
                  <a:pt x="106244" y="157033"/>
                  <a:pt x="104689" y="160661"/>
                  <a:pt x="104689" y="164807"/>
                </a:cubicBezTo>
                <a:cubicBezTo>
                  <a:pt x="104689" y="168953"/>
                  <a:pt x="106244" y="172581"/>
                  <a:pt x="109353" y="175691"/>
                </a:cubicBezTo>
                <a:cubicBezTo>
                  <a:pt x="112117" y="178455"/>
                  <a:pt x="115659" y="179923"/>
                  <a:pt x="119978" y="180096"/>
                </a:cubicBezTo>
                <a:cubicBezTo>
                  <a:pt x="124296" y="180268"/>
                  <a:pt x="128011" y="178973"/>
                  <a:pt x="131120" y="176209"/>
                </a:cubicBezTo>
                <a:lnTo>
                  <a:pt x="143040" y="164807"/>
                </a:lnTo>
                <a:close/>
                <a:moveTo>
                  <a:pt x="271569" y="164807"/>
                </a:moveTo>
                <a:lnTo>
                  <a:pt x="283489" y="176209"/>
                </a:lnTo>
                <a:cubicBezTo>
                  <a:pt x="286599" y="178973"/>
                  <a:pt x="290226" y="180355"/>
                  <a:pt x="294373" y="180355"/>
                </a:cubicBezTo>
                <a:cubicBezTo>
                  <a:pt x="298519" y="180355"/>
                  <a:pt x="302146" y="178800"/>
                  <a:pt x="305256" y="175691"/>
                </a:cubicBezTo>
                <a:cubicBezTo>
                  <a:pt x="308366" y="172581"/>
                  <a:pt x="309920" y="168953"/>
                  <a:pt x="309920" y="164807"/>
                </a:cubicBezTo>
                <a:cubicBezTo>
                  <a:pt x="309920" y="160661"/>
                  <a:pt x="308366" y="157033"/>
                  <a:pt x="305256" y="153924"/>
                </a:cubicBezTo>
                <a:lnTo>
                  <a:pt x="286599" y="135266"/>
                </a:lnTo>
                <a:cubicBezTo>
                  <a:pt x="282453" y="131120"/>
                  <a:pt x="277529" y="129047"/>
                  <a:pt x="271828" y="129047"/>
                </a:cubicBezTo>
                <a:cubicBezTo>
                  <a:pt x="266127" y="129047"/>
                  <a:pt x="261204" y="131120"/>
                  <a:pt x="257058" y="135266"/>
                </a:cubicBezTo>
                <a:lnTo>
                  <a:pt x="238400" y="153924"/>
                </a:lnTo>
                <a:cubicBezTo>
                  <a:pt x="235636" y="157033"/>
                  <a:pt x="234254" y="160661"/>
                  <a:pt x="234254" y="164807"/>
                </a:cubicBezTo>
                <a:cubicBezTo>
                  <a:pt x="234254" y="168953"/>
                  <a:pt x="235809" y="172581"/>
                  <a:pt x="238919" y="175691"/>
                </a:cubicBezTo>
                <a:cubicBezTo>
                  <a:pt x="242028" y="178800"/>
                  <a:pt x="245656" y="180355"/>
                  <a:pt x="249802" y="180355"/>
                </a:cubicBezTo>
                <a:cubicBezTo>
                  <a:pt x="253948" y="180355"/>
                  <a:pt x="257576" y="178800"/>
                  <a:pt x="260686" y="175691"/>
                </a:cubicBezTo>
                <a:lnTo>
                  <a:pt x="271569" y="164807"/>
                </a:lnTo>
                <a:close/>
                <a:moveTo>
                  <a:pt x="207305" y="414609"/>
                </a:moveTo>
                <a:cubicBezTo>
                  <a:pt x="178628" y="414609"/>
                  <a:pt x="151678" y="409167"/>
                  <a:pt x="126456" y="398284"/>
                </a:cubicBezTo>
                <a:cubicBezTo>
                  <a:pt x="101234" y="387400"/>
                  <a:pt x="79294" y="372630"/>
                  <a:pt x="60637" y="353973"/>
                </a:cubicBezTo>
                <a:cubicBezTo>
                  <a:pt x="41979" y="335315"/>
                  <a:pt x="27209" y="313376"/>
                  <a:pt x="16325" y="288153"/>
                </a:cubicBezTo>
                <a:cubicBezTo>
                  <a:pt x="5442" y="262931"/>
                  <a:pt x="0" y="235982"/>
                  <a:pt x="0" y="207305"/>
                </a:cubicBezTo>
                <a:cubicBezTo>
                  <a:pt x="0" y="178628"/>
                  <a:pt x="5442" y="151678"/>
                  <a:pt x="16325" y="126456"/>
                </a:cubicBezTo>
                <a:cubicBezTo>
                  <a:pt x="27209" y="101234"/>
                  <a:pt x="41979" y="79294"/>
                  <a:pt x="60637" y="60637"/>
                </a:cubicBezTo>
                <a:cubicBezTo>
                  <a:pt x="79294" y="41979"/>
                  <a:pt x="101234" y="27209"/>
                  <a:pt x="126456" y="16325"/>
                </a:cubicBezTo>
                <a:cubicBezTo>
                  <a:pt x="151678" y="5442"/>
                  <a:pt x="178628" y="0"/>
                  <a:pt x="207305" y="0"/>
                </a:cubicBezTo>
                <a:cubicBezTo>
                  <a:pt x="235982" y="0"/>
                  <a:pt x="262931" y="5442"/>
                  <a:pt x="288153" y="16325"/>
                </a:cubicBezTo>
                <a:cubicBezTo>
                  <a:pt x="313376" y="27209"/>
                  <a:pt x="335315" y="41979"/>
                  <a:pt x="353973" y="60637"/>
                </a:cubicBezTo>
                <a:cubicBezTo>
                  <a:pt x="372630" y="79294"/>
                  <a:pt x="387400" y="101234"/>
                  <a:pt x="398284" y="126456"/>
                </a:cubicBezTo>
                <a:cubicBezTo>
                  <a:pt x="409167" y="151678"/>
                  <a:pt x="414609" y="178628"/>
                  <a:pt x="414609" y="207305"/>
                </a:cubicBezTo>
                <a:cubicBezTo>
                  <a:pt x="414609" y="235982"/>
                  <a:pt x="409167" y="262931"/>
                  <a:pt x="398284" y="288153"/>
                </a:cubicBezTo>
                <a:cubicBezTo>
                  <a:pt x="387400" y="313376"/>
                  <a:pt x="372630" y="335315"/>
                  <a:pt x="353973" y="353973"/>
                </a:cubicBezTo>
                <a:cubicBezTo>
                  <a:pt x="335315" y="372630"/>
                  <a:pt x="313376" y="387400"/>
                  <a:pt x="288153" y="398284"/>
                </a:cubicBezTo>
                <a:cubicBezTo>
                  <a:pt x="262931" y="409167"/>
                  <a:pt x="235982" y="414609"/>
                  <a:pt x="207305" y="414609"/>
                </a:cubicBezTo>
                <a:close/>
                <a:moveTo>
                  <a:pt x="207305" y="373148"/>
                </a:moveTo>
                <a:cubicBezTo>
                  <a:pt x="253602" y="373148"/>
                  <a:pt x="292818" y="357082"/>
                  <a:pt x="324950" y="324950"/>
                </a:cubicBezTo>
                <a:cubicBezTo>
                  <a:pt x="357082" y="292818"/>
                  <a:pt x="373148" y="253602"/>
                  <a:pt x="373148" y="207305"/>
                </a:cubicBezTo>
                <a:cubicBezTo>
                  <a:pt x="373148" y="161007"/>
                  <a:pt x="357082" y="121791"/>
                  <a:pt x="324950" y="89659"/>
                </a:cubicBezTo>
                <a:cubicBezTo>
                  <a:pt x="292818" y="57527"/>
                  <a:pt x="253602" y="41461"/>
                  <a:pt x="207305" y="41461"/>
                </a:cubicBezTo>
                <a:cubicBezTo>
                  <a:pt x="161007" y="41461"/>
                  <a:pt x="121791" y="57527"/>
                  <a:pt x="89659" y="89659"/>
                </a:cubicBezTo>
                <a:cubicBezTo>
                  <a:pt x="57527" y="121791"/>
                  <a:pt x="41461" y="161007"/>
                  <a:pt x="41461" y="207305"/>
                </a:cubicBezTo>
                <a:cubicBezTo>
                  <a:pt x="41461" y="253602"/>
                  <a:pt x="57527" y="292818"/>
                  <a:pt x="89659" y="324950"/>
                </a:cubicBezTo>
                <a:cubicBezTo>
                  <a:pt x="121791" y="357082"/>
                  <a:pt x="161007" y="373148"/>
                  <a:pt x="207305" y="373148"/>
                </a:cubicBezTo>
                <a:close/>
              </a:path>
            </a:pathLst>
          </a:custGeom>
          <a:solidFill>
            <a:schemeClr val="accent5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830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Овал 61">
            <a:extLst>
              <a:ext uri="{FF2B5EF4-FFF2-40B4-BE49-F238E27FC236}">
                <a16:creationId xmlns:a16="http://schemas.microsoft.com/office/drawing/2014/main" id="{6E6F628D-0A4F-43FA-AAED-DB56FBAF46DD}"/>
              </a:ext>
            </a:extLst>
          </p:cNvPr>
          <p:cNvSpPr/>
          <p:nvPr/>
        </p:nvSpPr>
        <p:spPr>
          <a:xfrm>
            <a:off x="2917077" y="-2675342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20000"/>
                </a:scheme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Овал 60">
            <a:extLst>
              <a:ext uri="{FF2B5EF4-FFF2-40B4-BE49-F238E27FC236}">
                <a16:creationId xmlns:a16="http://schemas.microsoft.com/office/drawing/2014/main" id="{0250D657-14DC-4294-85CE-2A2C0BB855D4}"/>
              </a:ext>
            </a:extLst>
          </p:cNvPr>
          <p:cNvSpPr/>
          <p:nvPr/>
        </p:nvSpPr>
        <p:spPr>
          <a:xfrm>
            <a:off x="-6287859" y="-5971343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20000"/>
                </a:scheme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: скругленные углы 30">
            <a:hlinkClick r:id="rId3"/>
            <a:extLst>
              <a:ext uri="{FF2B5EF4-FFF2-40B4-BE49-F238E27FC236}">
                <a16:creationId xmlns:a16="http://schemas.microsoft.com/office/drawing/2014/main" id="{D332C488-73AF-4E40-B895-4962723E3223}"/>
              </a:ext>
            </a:extLst>
          </p:cNvPr>
          <p:cNvSpPr/>
          <p:nvPr/>
        </p:nvSpPr>
        <p:spPr>
          <a:xfrm>
            <a:off x="9156372" y="506159"/>
            <a:ext cx="2684838" cy="2309995"/>
          </a:xfrm>
          <a:prstGeom prst="round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F4978C1-75CD-4BC5-92CE-61C2C4275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42" y="684394"/>
            <a:ext cx="1877611" cy="1877611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76FF9C1-33D8-475F-A938-1D6BA1385D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526" y="3952312"/>
            <a:ext cx="1877610" cy="1877610"/>
          </a:xfrm>
          <a:prstGeom prst="ellipse">
            <a:avLst/>
          </a:prstGeom>
          <a:ln w="57150">
            <a:solidFill>
              <a:schemeClr val="accent6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FA780C8-F630-4A46-9EBE-8CACDD2F6F63}"/>
              </a:ext>
            </a:extLst>
          </p:cNvPr>
          <p:cNvSpPr txBox="1"/>
          <p:nvPr/>
        </p:nvSpPr>
        <p:spPr>
          <a:xfrm>
            <a:off x="2617202" y="346858"/>
            <a:ext cx="29642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1"/>
                </a:solidFill>
              </a:rPr>
              <a:t>Петр Радько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78CA63-07BD-4911-ACEF-8CDA36A9CA41}"/>
              </a:ext>
            </a:extLst>
          </p:cNvPr>
          <p:cNvSpPr txBox="1"/>
          <p:nvPr/>
        </p:nvSpPr>
        <p:spPr>
          <a:xfrm>
            <a:off x="5383196" y="3716338"/>
            <a:ext cx="41280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6"/>
                </a:solidFill>
              </a:rPr>
              <a:t>Николай Нагибин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DB36B5-E633-4A75-B4BF-16AEF0FEAA2F}"/>
              </a:ext>
            </a:extLst>
          </p:cNvPr>
          <p:cNvSpPr txBox="1"/>
          <p:nvPr/>
        </p:nvSpPr>
        <p:spPr>
          <a:xfrm>
            <a:off x="2646963" y="954786"/>
            <a:ext cx="2623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Разработчик стартапа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463BA1-56AD-4DDC-8EAE-DDD6AC684387}"/>
              </a:ext>
            </a:extLst>
          </p:cNvPr>
          <p:cNvSpPr txBox="1"/>
          <p:nvPr/>
        </p:nvSpPr>
        <p:spPr>
          <a:xfrm>
            <a:off x="6319154" y="4325039"/>
            <a:ext cx="3138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Математик, физик, эксперт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CB810B02-3C63-4866-9F7A-DECEB19DC0A0}"/>
              </a:ext>
            </a:extLst>
          </p:cNvPr>
          <p:cNvGrpSpPr/>
          <p:nvPr/>
        </p:nvGrpSpPr>
        <p:grpSpPr>
          <a:xfrm>
            <a:off x="9465654" y="1184063"/>
            <a:ext cx="1985134" cy="1302319"/>
            <a:chOff x="8931073" y="719107"/>
            <a:chExt cx="1590078" cy="1043148"/>
          </a:xfrm>
        </p:grpSpPr>
        <p:pic>
          <p:nvPicPr>
            <p:cNvPr id="19" name="Рисунок 18">
              <a:hlinkClick r:id="rId6"/>
              <a:extLst>
                <a:ext uri="{FF2B5EF4-FFF2-40B4-BE49-F238E27FC236}">
                  <a16:creationId xmlns:a16="http://schemas.microsoft.com/office/drawing/2014/main" id="{FD7C0AC6-1493-4801-BC98-4B19283C3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31074" y="719109"/>
              <a:ext cx="423467" cy="423467"/>
            </a:xfrm>
            <a:prstGeom prst="rect">
              <a:avLst/>
            </a:prstGeom>
          </p:spPr>
        </p:pic>
        <p:pic>
          <p:nvPicPr>
            <p:cNvPr id="21" name="Рисунок 20">
              <a:hlinkClick r:id="rId9"/>
              <a:extLst>
                <a:ext uri="{FF2B5EF4-FFF2-40B4-BE49-F238E27FC236}">
                  <a16:creationId xmlns:a16="http://schemas.microsoft.com/office/drawing/2014/main" id="{CCC60446-BC3D-4911-AC2D-F38F740F6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514316" y="719108"/>
              <a:ext cx="423468" cy="423468"/>
            </a:xfrm>
            <a:prstGeom prst="rect">
              <a:avLst/>
            </a:prstGeom>
          </p:spPr>
        </p:pic>
        <p:pic>
          <p:nvPicPr>
            <p:cNvPr id="23" name="Рисунок 22">
              <a:hlinkClick r:id="rId12"/>
              <a:extLst>
                <a:ext uri="{FF2B5EF4-FFF2-40B4-BE49-F238E27FC236}">
                  <a16:creationId xmlns:a16="http://schemas.microsoft.com/office/drawing/2014/main" id="{CA4FD4E2-58CD-4568-AD7F-2519E4DBB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097682" y="719107"/>
              <a:ext cx="423469" cy="423469"/>
            </a:xfrm>
            <a:prstGeom prst="rect">
              <a:avLst/>
            </a:prstGeom>
          </p:spPr>
        </p:pic>
        <p:pic>
          <p:nvPicPr>
            <p:cNvPr id="25" name="Рисунок 24">
              <a:hlinkClick r:id="rId15"/>
              <a:extLst>
                <a:ext uri="{FF2B5EF4-FFF2-40B4-BE49-F238E27FC236}">
                  <a16:creationId xmlns:a16="http://schemas.microsoft.com/office/drawing/2014/main" id="{05398A81-9C83-4F7C-A931-7165443EC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9514316" y="1322814"/>
              <a:ext cx="423469" cy="423469"/>
            </a:xfrm>
            <a:prstGeom prst="rect">
              <a:avLst/>
            </a:prstGeom>
          </p:spPr>
        </p:pic>
        <p:pic>
          <p:nvPicPr>
            <p:cNvPr id="27" name="Рисунок 26">
              <a:hlinkClick r:id="rId3"/>
              <a:extLst>
                <a:ext uri="{FF2B5EF4-FFF2-40B4-BE49-F238E27FC236}">
                  <a16:creationId xmlns:a16="http://schemas.microsoft.com/office/drawing/2014/main" id="{405CCA3B-7284-40D1-9696-BECF96020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1073" y="1327185"/>
              <a:ext cx="423467" cy="423467"/>
            </a:xfrm>
            <a:prstGeom prst="rect">
              <a:avLst/>
            </a:prstGeom>
          </p:spPr>
        </p:pic>
        <p:pic>
          <p:nvPicPr>
            <p:cNvPr id="29" name="Рисунок 28">
              <a:hlinkClick r:id="rId19"/>
              <a:extLst>
                <a:ext uri="{FF2B5EF4-FFF2-40B4-BE49-F238E27FC236}">
                  <a16:creationId xmlns:a16="http://schemas.microsoft.com/office/drawing/2014/main" id="{3CCC38C7-EA6A-4AEF-9F1D-1B4C3D8EB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0097684" y="1338788"/>
              <a:ext cx="423467" cy="423467"/>
            </a:xfrm>
            <a:prstGeom prst="rect">
              <a:avLst/>
            </a:prstGeom>
          </p:spPr>
        </p:pic>
      </p:grpSp>
      <p:sp>
        <p:nvSpPr>
          <p:cNvPr id="32" name="TextBox 31">
            <a:hlinkClick r:id="rId3"/>
            <a:extLst>
              <a:ext uri="{FF2B5EF4-FFF2-40B4-BE49-F238E27FC236}">
                <a16:creationId xmlns:a16="http://schemas.microsoft.com/office/drawing/2014/main" id="{AFDF8C51-A8B8-4222-B9BB-42C711B0738A}"/>
              </a:ext>
            </a:extLst>
          </p:cNvPr>
          <p:cNvSpPr txBox="1"/>
          <p:nvPr/>
        </p:nvSpPr>
        <p:spPr>
          <a:xfrm>
            <a:off x="9573178" y="699494"/>
            <a:ext cx="1511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50+ проектов</a:t>
            </a:r>
          </a:p>
        </p:txBody>
      </p:sp>
      <p:pic>
        <p:nvPicPr>
          <p:cNvPr id="33" name="Рисунок 32">
            <a:hlinkClick r:id="rId3"/>
            <a:extLst>
              <a:ext uri="{FF2B5EF4-FFF2-40B4-BE49-F238E27FC236}">
                <a16:creationId xmlns:a16="http://schemas.microsoft.com/office/drawing/2014/main" id="{78833FB9-6473-41A6-BF82-00050F8BBA0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130393" y="822630"/>
            <a:ext cx="155802" cy="155802"/>
          </a:xfrm>
          <a:prstGeom prst="rect">
            <a:avLst/>
          </a:prstGeom>
        </p:spPr>
      </p:pic>
      <p:sp>
        <p:nvSpPr>
          <p:cNvPr id="35" name="Прямоугольник: скругленные углы 34">
            <a:hlinkClick r:id="rId24"/>
            <a:extLst>
              <a:ext uri="{FF2B5EF4-FFF2-40B4-BE49-F238E27FC236}">
                <a16:creationId xmlns:a16="http://schemas.microsoft.com/office/drawing/2014/main" id="{C04C7D27-669E-4F0A-AA47-9F6330D333BC}"/>
              </a:ext>
            </a:extLst>
          </p:cNvPr>
          <p:cNvSpPr/>
          <p:nvPr/>
        </p:nvSpPr>
        <p:spPr>
          <a:xfrm>
            <a:off x="6225802" y="506159"/>
            <a:ext cx="2684838" cy="1034390"/>
          </a:xfrm>
          <a:prstGeom prst="round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: скругленные углы 35">
            <a:hlinkClick r:id="rId25"/>
            <a:extLst>
              <a:ext uri="{FF2B5EF4-FFF2-40B4-BE49-F238E27FC236}">
                <a16:creationId xmlns:a16="http://schemas.microsoft.com/office/drawing/2014/main" id="{76CACA4B-9DCC-4E8F-ACC4-E12CB58CB9A6}"/>
              </a:ext>
            </a:extLst>
          </p:cNvPr>
          <p:cNvSpPr/>
          <p:nvPr/>
        </p:nvSpPr>
        <p:spPr>
          <a:xfrm>
            <a:off x="6255584" y="1830591"/>
            <a:ext cx="2684838" cy="985563"/>
          </a:xfrm>
          <a:prstGeom prst="round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78BBDFAD-F703-4833-A37F-BEA92E206028}"/>
              </a:ext>
            </a:extLst>
          </p:cNvPr>
          <p:cNvGrpSpPr/>
          <p:nvPr/>
        </p:nvGrpSpPr>
        <p:grpSpPr>
          <a:xfrm>
            <a:off x="6395593" y="698041"/>
            <a:ext cx="2317962" cy="369332"/>
            <a:chOff x="6806653" y="675292"/>
            <a:chExt cx="2317962" cy="369332"/>
          </a:xfrm>
        </p:grpSpPr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61B8F02C-20B7-4F3E-8564-5E1D49A08C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865"/>
            <a:stretch/>
          </p:blipFill>
          <p:spPr>
            <a:xfrm>
              <a:off x="6806653" y="699350"/>
              <a:ext cx="456883" cy="318736"/>
            </a:xfrm>
            <a:prstGeom prst="rect">
              <a:avLst/>
            </a:prstGeom>
          </p:spPr>
        </p:pic>
        <p:sp>
          <p:nvSpPr>
            <p:cNvPr id="39" name="TextBox 38">
              <a:hlinkClick r:id="rId24"/>
              <a:extLst>
                <a:ext uri="{FF2B5EF4-FFF2-40B4-BE49-F238E27FC236}">
                  <a16:creationId xmlns:a16="http://schemas.microsoft.com/office/drawing/2014/main" id="{F022A568-74BF-4E22-8AA6-E5C753F53D1D}"/>
                </a:ext>
              </a:extLst>
            </p:cNvPr>
            <p:cNvSpPr txBox="1"/>
            <p:nvPr/>
          </p:nvSpPr>
          <p:spPr>
            <a:xfrm>
              <a:off x="7251462" y="675292"/>
              <a:ext cx="17299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1">
                      <a:lumMod val="75000"/>
                    </a:schemeClr>
                  </a:solidFill>
                </a:rPr>
                <a:t>@CMTV_official</a:t>
              </a:r>
              <a:endParaRPr lang="ru-RU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40" name="Рисунок 39">
              <a:hlinkClick r:id="rId24"/>
              <a:extLst>
                <a:ext uri="{FF2B5EF4-FFF2-40B4-BE49-F238E27FC236}">
                  <a16:creationId xmlns:a16="http://schemas.microsoft.com/office/drawing/2014/main" id="{F1085A36-DED4-4F49-BCDA-FC9076920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8968813" y="780817"/>
              <a:ext cx="155802" cy="155802"/>
            </a:xfrm>
            <a:prstGeom prst="rect">
              <a:avLst/>
            </a:prstGeom>
          </p:spPr>
        </p:pic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99009A5F-3957-4F47-B993-73F80B8E02E4}"/>
              </a:ext>
            </a:extLst>
          </p:cNvPr>
          <p:cNvGrpSpPr/>
          <p:nvPr/>
        </p:nvGrpSpPr>
        <p:grpSpPr>
          <a:xfrm>
            <a:off x="6492368" y="1103201"/>
            <a:ext cx="2110114" cy="372756"/>
            <a:chOff x="6492368" y="1107750"/>
            <a:chExt cx="2110114" cy="37275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C553A07-EB67-44A3-8DF8-61720AD50B20}"/>
                </a:ext>
              </a:extLst>
            </p:cNvPr>
            <p:cNvSpPr txBox="1"/>
            <p:nvPr/>
          </p:nvSpPr>
          <p:spPr>
            <a:xfrm>
              <a:off x="6492368" y="1107750"/>
              <a:ext cx="822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1">
                      <a:lumMod val="75000"/>
                    </a:schemeClr>
                  </a:solidFill>
                </a:rPr>
                <a:t>45 000</a:t>
              </a:r>
              <a:endParaRPr lang="ru-RU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F2F7EBC3-768B-4DE0-BF79-7FE561952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7329235" y="1163842"/>
              <a:ext cx="266590" cy="266590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513EAF4-9519-4DF4-B221-8D43D0250991}"/>
                </a:ext>
              </a:extLst>
            </p:cNvPr>
            <p:cNvSpPr txBox="1"/>
            <p:nvPr/>
          </p:nvSpPr>
          <p:spPr>
            <a:xfrm>
              <a:off x="7795296" y="1111174"/>
              <a:ext cx="5357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1">
                      <a:lumMod val="75000"/>
                    </a:schemeClr>
                  </a:solidFill>
                </a:rPr>
                <a:t>176</a:t>
              </a:r>
              <a:endParaRPr lang="ru-RU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760F1BE9-FB59-4919-83C9-42C6229E7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8335892" y="1166941"/>
              <a:ext cx="266590" cy="266590"/>
            </a:xfrm>
            <a:prstGeom prst="rect">
              <a:avLst/>
            </a:prstGeom>
          </p:spPr>
        </p:pic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F5213162-C78D-4A11-A44A-1739723DC1B6}"/>
              </a:ext>
            </a:extLst>
          </p:cNvPr>
          <p:cNvGrpSpPr/>
          <p:nvPr/>
        </p:nvGrpSpPr>
        <p:grpSpPr>
          <a:xfrm>
            <a:off x="6645098" y="1966923"/>
            <a:ext cx="1777225" cy="369332"/>
            <a:chOff x="6441735" y="1954871"/>
            <a:chExt cx="1777225" cy="369332"/>
          </a:xfrm>
        </p:grpSpPr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18A02435-85DF-4F4D-B6AA-4897D3A49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6441735" y="1958774"/>
              <a:ext cx="364598" cy="364598"/>
            </a:xfrm>
            <a:prstGeom prst="rect">
              <a:avLst/>
            </a:prstGeom>
          </p:spPr>
        </p:pic>
        <p:sp>
          <p:nvSpPr>
            <p:cNvPr id="52" name="TextBox 51">
              <a:hlinkClick r:id="rId25"/>
              <a:extLst>
                <a:ext uri="{FF2B5EF4-FFF2-40B4-BE49-F238E27FC236}">
                  <a16:creationId xmlns:a16="http://schemas.microsoft.com/office/drawing/2014/main" id="{A821C23E-4BCA-4509-B597-5767CCD62335}"/>
                </a:ext>
              </a:extLst>
            </p:cNvPr>
            <p:cNvSpPr txBox="1"/>
            <p:nvPr/>
          </p:nvSpPr>
          <p:spPr>
            <a:xfrm>
              <a:off x="6823333" y="1954871"/>
              <a:ext cx="12311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1">
                      <a:lumMod val="75000"/>
                    </a:schemeClr>
                  </a:solidFill>
                </a:rPr>
                <a:t>Счет в уме</a:t>
              </a:r>
            </a:p>
          </p:txBody>
        </p:sp>
        <p:pic>
          <p:nvPicPr>
            <p:cNvPr id="53" name="Рисунок 52">
              <a:hlinkClick r:id="rId25"/>
              <a:extLst>
                <a:ext uri="{FF2B5EF4-FFF2-40B4-BE49-F238E27FC236}">
                  <a16:creationId xmlns:a16="http://schemas.microsoft.com/office/drawing/2014/main" id="{D6E5B81F-2BBF-4F75-8C18-76F64E1642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8063158" y="2081278"/>
              <a:ext cx="155802" cy="155802"/>
            </a:xfrm>
            <a:prstGeom prst="rect">
              <a:avLst/>
            </a:prstGeom>
          </p:spPr>
        </p:pic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4DD2802B-970D-4918-AE92-EC78DAA547D0}"/>
              </a:ext>
            </a:extLst>
          </p:cNvPr>
          <p:cNvSpPr txBox="1"/>
          <p:nvPr/>
        </p:nvSpPr>
        <p:spPr>
          <a:xfrm>
            <a:off x="7068276" y="2383514"/>
            <a:ext cx="1055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700 000+</a:t>
            </a:r>
          </a:p>
        </p:txBody>
      </p:sp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2FEC6C17-D469-4BDA-A033-18EA42AD8C9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8077521" y="2439394"/>
            <a:ext cx="270900" cy="2709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1795C7E8-C92B-4069-B30F-66F726B119A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6774163" y="2434155"/>
            <a:ext cx="270900" cy="2709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BBFC33EB-3406-4D3F-BC6C-399809E4A72A}"/>
              </a:ext>
            </a:extLst>
          </p:cNvPr>
          <p:cNvSpPr txBox="1"/>
          <p:nvPr/>
        </p:nvSpPr>
        <p:spPr>
          <a:xfrm>
            <a:off x="2655795" y="1327506"/>
            <a:ext cx="35900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лет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занимаюсь программированием и математикой, репетиторством.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Создаю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полезные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бесплатные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проекты. Занимаюсь самообразованием.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Люблю делиться тем, что узнал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grpSp>
        <p:nvGrpSpPr>
          <p:cNvPr id="1025" name="Группа 1024">
            <a:extLst>
              <a:ext uri="{FF2B5EF4-FFF2-40B4-BE49-F238E27FC236}">
                <a16:creationId xmlns:a16="http://schemas.microsoft.com/office/drawing/2014/main" id="{602A7B37-475E-4405-9929-43D1C298BF3A}"/>
              </a:ext>
            </a:extLst>
          </p:cNvPr>
          <p:cNvGrpSpPr/>
          <p:nvPr/>
        </p:nvGrpSpPr>
        <p:grpSpPr>
          <a:xfrm>
            <a:off x="2773809" y="2427218"/>
            <a:ext cx="1644346" cy="276999"/>
            <a:chOff x="2373614" y="2498338"/>
            <a:chExt cx="1644346" cy="276999"/>
          </a:xfrm>
        </p:grpSpPr>
        <p:pic>
          <p:nvPicPr>
            <p:cNvPr id="63" name="Рисунок 62">
              <a:extLst>
                <a:ext uri="{FF2B5EF4-FFF2-40B4-BE49-F238E27FC236}">
                  <a16:creationId xmlns:a16="http://schemas.microsoft.com/office/drawing/2014/main" id="{DF27C9CE-A745-4541-9F7E-1C9B288C5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2373614" y="2563363"/>
              <a:ext cx="170608" cy="170608"/>
            </a:xfrm>
            <a:prstGeom prst="rect">
              <a:avLst/>
            </a:prstGeom>
          </p:spPr>
        </p:pic>
        <p:sp>
          <p:nvSpPr>
            <p:cNvPr id="1024" name="TextBox 1023">
              <a:hlinkClick r:id="rId39"/>
              <a:extLst>
                <a:ext uri="{FF2B5EF4-FFF2-40B4-BE49-F238E27FC236}">
                  <a16:creationId xmlns:a16="http://schemas.microsoft.com/office/drawing/2014/main" id="{22B148EB-B040-43C7-A548-F6FE4CDC2634}"/>
                </a:ext>
              </a:extLst>
            </p:cNvPr>
            <p:cNvSpPr txBox="1"/>
            <p:nvPr/>
          </p:nvSpPr>
          <p:spPr>
            <a:xfrm>
              <a:off x="2567435" y="2498338"/>
              <a:ext cx="14505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newpetya@inbox.ru</a:t>
              </a:r>
              <a:endPara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030" name="Группа 1029">
            <a:extLst>
              <a:ext uri="{FF2B5EF4-FFF2-40B4-BE49-F238E27FC236}">
                <a16:creationId xmlns:a16="http://schemas.microsoft.com/office/drawing/2014/main" id="{3E12EFEC-C478-42AD-943C-38CD1CBAFEC4}"/>
              </a:ext>
            </a:extLst>
          </p:cNvPr>
          <p:cNvGrpSpPr/>
          <p:nvPr/>
        </p:nvGrpSpPr>
        <p:grpSpPr>
          <a:xfrm>
            <a:off x="4657943" y="2427218"/>
            <a:ext cx="1218496" cy="276999"/>
            <a:chOff x="4469983" y="2498338"/>
            <a:chExt cx="1218496" cy="276999"/>
          </a:xfrm>
        </p:grpSpPr>
        <p:sp>
          <p:nvSpPr>
            <p:cNvPr id="69" name="TextBox 68">
              <a:hlinkClick r:id="rId40"/>
              <a:extLst>
                <a:ext uri="{FF2B5EF4-FFF2-40B4-BE49-F238E27FC236}">
                  <a16:creationId xmlns:a16="http://schemas.microsoft.com/office/drawing/2014/main" id="{20899164-C42A-4CF5-BEFE-41A6C7B158DB}"/>
                </a:ext>
              </a:extLst>
            </p:cNvPr>
            <p:cNvSpPr txBox="1"/>
            <p:nvPr/>
          </p:nvSpPr>
          <p:spPr>
            <a:xfrm>
              <a:off x="4650823" y="2498338"/>
              <a:ext cx="10376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@math_head</a:t>
              </a:r>
              <a:endPara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1028" name="Рисунок 1027">
              <a:extLst>
                <a:ext uri="{FF2B5EF4-FFF2-40B4-BE49-F238E27FC236}">
                  <a16:creationId xmlns:a16="http://schemas.microsoft.com/office/drawing/2014/main" id="{7FACA2D7-84C2-4839-A908-7EBA7EBB1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4469983" y="2569605"/>
              <a:ext cx="170608" cy="176111"/>
            </a:xfrm>
            <a:prstGeom prst="rect">
              <a:avLst/>
            </a:prstGeom>
          </p:spPr>
        </p:pic>
      </p:grpSp>
      <p:grpSp>
        <p:nvGrpSpPr>
          <p:cNvPr id="1033" name="Группа 1032">
            <a:extLst>
              <a:ext uri="{FF2B5EF4-FFF2-40B4-BE49-F238E27FC236}">
                <a16:creationId xmlns:a16="http://schemas.microsoft.com/office/drawing/2014/main" id="{BA5373A6-C251-49DA-A891-8515C13AC2D5}"/>
              </a:ext>
            </a:extLst>
          </p:cNvPr>
          <p:cNvGrpSpPr/>
          <p:nvPr/>
        </p:nvGrpSpPr>
        <p:grpSpPr>
          <a:xfrm>
            <a:off x="2771126" y="2780946"/>
            <a:ext cx="1538888" cy="276999"/>
            <a:chOff x="2771126" y="2811426"/>
            <a:chExt cx="1538888" cy="276999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BFE2E7F-6F99-44AB-9959-CE7C3BCEE433}"/>
                </a:ext>
              </a:extLst>
            </p:cNvPr>
            <p:cNvSpPr txBox="1"/>
            <p:nvPr/>
          </p:nvSpPr>
          <p:spPr>
            <a:xfrm>
              <a:off x="2950346" y="2811426"/>
              <a:ext cx="1359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+7 (903) 961 64 66</a:t>
              </a:r>
              <a:endPara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1032" name="Рисунок 1031">
              <a:extLst>
                <a:ext uri="{FF2B5EF4-FFF2-40B4-BE49-F238E27FC236}">
                  <a16:creationId xmlns:a16="http://schemas.microsoft.com/office/drawing/2014/main" id="{C01D6236-9472-4BFA-B77B-F970740BA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2771126" y="2861869"/>
              <a:ext cx="176111" cy="176111"/>
            </a:xfrm>
            <a:prstGeom prst="rect">
              <a:avLst/>
            </a:prstGeom>
          </p:spPr>
        </p:pic>
      </p:grpSp>
      <p:grpSp>
        <p:nvGrpSpPr>
          <p:cNvPr id="1036" name="Группа 1035">
            <a:extLst>
              <a:ext uri="{FF2B5EF4-FFF2-40B4-BE49-F238E27FC236}">
                <a16:creationId xmlns:a16="http://schemas.microsoft.com/office/drawing/2014/main" id="{459CE4AA-AF79-49F5-B61D-5ACABA3E7C3F}"/>
              </a:ext>
            </a:extLst>
          </p:cNvPr>
          <p:cNvGrpSpPr/>
          <p:nvPr/>
        </p:nvGrpSpPr>
        <p:grpSpPr>
          <a:xfrm>
            <a:off x="4657942" y="2776770"/>
            <a:ext cx="1179698" cy="276999"/>
            <a:chOff x="4657942" y="2847890"/>
            <a:chExt cx="1179698" cy="276999"/>
          </a:xfrm>
        </p:grpSpPr>
        <p:sp>
          <p:nvSpPr>
            <p:cNvPr id="81" name="TextBox 80">
              <a:hlinkClick r:id="rId45"/>
              <a:extLst>
                <a:ext uri="{FF2B5EF4-FFF2-40B4-BE49-F238E27FC236}">
                  <a16:creationId xmlns:a16="http://schemas.microsoft.com/office/drawing/2014/main" id="{993088C2-1F4C-4B2B-BC44-984494D88620}"/>
                </a:ext>
              </a:extLst>
            </p:cNvPr>
            <p:cNvSpPr txBox="1"/>
            <p:nvPr/>
          </p:nvSpPr>
          <p:spPr>
            <a:xfrm>
              <a:off x="4838456" y="2847890"/>
              <a:ext cx="9991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@math.head</a:t>
              </a:r>
              <a:endPara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1035" name="Рисунок 1034">
              <a:extLst>
                <a:ext uri="{FF2B5EF4-FFF2-40B4-BE49-F238E27FC236}">
                  <a16:creationId xmlns:a16="http://schemas.microsoft.com/office/drawing/2014/main" id="{1462800E-4DA9-4B9E-BB65-F68DB24C3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p:blipFill>
          <p:spPr>
            <a:xfrm>
              <a:off x="4657942" y="2899516"/>
              <a:ext cx="170609" cy="194982"/>
            </a:xfrm>
            <a:prstGeom prst="rect">
              <a:avLst/>
            </a:prstGeom>
          </p:spPr>
        </p:pic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7D67F092-84B6-434B-AA84-7EB26656B456}"/>
              </a:ext>
            </a:extLst>
          </p:cNvPr>
          <p:cNvSpPr txBox="1"/>
          <p:nvPr/>
        </p:nvSpPr>
        <p:spPr>
          <a:xfrm>
            <a:off x="5973534" y="4698445"/>
            <a:ext cx="35900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лет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занимаюсь репетиторством, преподаю в школе и университете.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Победитель множества естественнонаучных олимпиад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всероссийского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мирового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уровней.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Наука – это не куча сложных формул и теорем, а веселье и азарт!</a:t>
            </a:r>
          </a:p>
        </p:txBody>
      </p:sp>
      <p:grpSp>
        <p:nvGrpSpPr>
          <p:cNvPr id="87" name="Группа 86">
            <a:extLst>
              <a:ext uri="{FF2B5EF4-FFF2-40B4-BE49-F238E27FC236}">
                <a16:creationId xmlns:a16="http://schemas.microsoft.com/office/drawing/2014/main" id="{4C653117-9B00-4EF7-B82D-95488CF8C213}"/>
              </a:ext>
            </a:extLst>
          </p:cNvPr>
          <p:cNvGrpSpPr/>
          <p:nvPr/>
        </p:nvGrpSpPr>
        <p:grpSpPr>
          <a:xfrm>
            <a:off x="6051178" y="5915235"/>
            <a:ext cx="1940005" cy="276999"/>
            <a:chOff x="2373614" y="2498338"/>
            <a:chExt cx="1940005" cy="276999"/>
          </a:xfrm>
        </p:grpSpPr>
        <p:pic>
          <p:nvPicPr>
            <p:cNvPr id="88" name="Рисунок 87">
              <a:extLst>
                <a:ext uri="{FF2B5EF4-FFF2-40B4-BE49-F238E27FC236}">
                  <a16:creationId xmlns:a16="http://schemas.microsoft.com/office/drawing/2014/main" id="{AE3BB684-7E73-4886-BC2A-F9B6A02E4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2373614" y="2563363"/>
              <a:ext cx="170608" cy="170608"/>
            </a:xfrm>
            <a:prstGeom prst="rect">
              <a:avLst/>
            </a:prstGeom>
          </p:spPr>
        </p:pic>
        <p:sp>
          <p:nvSpPr>
            <p:cNvPr id="89" name="TextBox 88">
              <a:hlinkClick r:id="rId48"/>
              <a:extLst>
                <a:ext uri="{FF2B5EF4-FFF2-40B4-BE49-F238E27FC236}">
                  <a16:creationId xmlns:a16="http://schemas.microsoft.com/office/drawing/2014/main" id="{2E9FD211-F1C7-40E5-B0CA-A283D6942E0A}"/>
                </a:ext>
              </a:extLst>
            </p:cNvPr>
            <p:cNvSpPr txBox="1"/>
            <p:nvPr/>
          </p:nvSpPr>
          <p:spPr>
            <a:xfrm>
              <a:off x="2567435" y="2498338"/>
              <a:ext cx="17461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nagibin.1995@yandex.ru</a:t>
              </a:r>
              <a:endPara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id="{DF30A7F4-AF84-403B-9E0A-EDAD80232921}"/>
              </a:ext>
            </a:extLst>
          </p:cNvPr>
          <p:cNvGrpSpPr/>
          <p:nvPr/>
        </p:nvGrpSpPr>
        <p:grpSpPr>
          <a:xfrm>
            <a:off x="8087712" y="5915235"/>
            <a:ext cx="1059607" cy="276999"/>
            <a:chOff x="4469983" y="2498338"/>
            <a:chExt cx="1059607" cy="276999"/>
          </a:xfrm>
        </p:grpSpPr>
        <p:sp>
          <p:nvSpPr>
            <p:cNvPr id="91" name="TextBox 90">
              <a:hlinkClick r:id="rId49"/>
              <a:extLst>
                <a:ext uri="{FF2B5EF4-FFF2-40B4-BE49-F238E27FC236}">
                  <a16:creationId xmlns:a16="http://schemas.microsoft.com/office/drawing/2014/main" id="{04ACF8DF-1D5B-4CFB-A838-B4578DB0BAF0}"/>
                </a:ext>
              </a:extLst>
            </p:cNvPr>
            <p:cNvSpPr txBox="1"/>
            <p:nvPr/>
          </p:nvSpPr>
          <p:spPr>
            <a:xfrm>
              <a:off x="4650823" y="2498338"/>
              <a:ext cx="8787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@Nnagibin</a:t>
              </a:r>
              <a:endPara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92" name="Рисунок 91">
              <a:extLst>
                <a:ext uri="{FF2B5EF4-FFF2-40B4-BE49-F238E27FC236}">
                  <a16:creationId xmlns:a16="http://schemas.microsoft.com/office/drawing/2014/main" id="{F1C8E893-0580-47C7-BD26-C7AB34082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4469983" y="2569605"/>
              <a:ext cx="170608" cy="176111"/>
            </a:xfrm>
            <a:prstGeom prst="rect">
              <a:avLst/>
            </a:prstGeom>
          </p:spPr>
        </p:pic>
      </p:grpSp>
      <p:grpSp>
        <p:nvGrpSpPr>
          <p:cNvPr id="93" name="Группа 92">
            <a:extLst>
              <a:ext uri="{FF2B5EF4-FFF2-40B4-BE49-F238E27FC236}">
                <a16:creationId xmlns:a16="http://schemas.microsoft.com/office/drawing/2014/main" id="{06624EE6-7877-401C-9C7A-9C5914878699}"/>
              </a:ext>
            </a:extLst>
          </p:cNvPr>
          <p:cNvGrpSpPr/>
          <p:nvPr/>
        </p:nvGrpSpPr>
        <p:grpSpPr>
          <a:xfrm>
            <a:off x="6048495" y="6268963"/>
            <a:ext cx="1538888" cy="276999"/>
            <a:chOff x="2771126" y="2811426"/>
            <a:chExt cx="1538888" cy="276999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A24F03F-30CA-4FB1-B671-62A9B12132B5}"/>
                </a:ext>
              </a:extLst>
            </p:cNvPr>
            <p:cNvSpPr txBox="1"/>
            <p:nvPr/>
          </p:nvSpPr>
          <p:spPr>
            <a:xfrm>
              <a:off x="2950346" y="2811426"/>
              <a:ext cx="1359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+7 (9</a:t>
              </a: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11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) </a:t>
              </a: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319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33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50</a:t>
              </a:r>
            </a:p>
          </p:txBody>
        </p:sp>
        <p:pic>
          <p:nvPicPr>
            <p:cNvPr id="95" name="Рисунок 94">
              <a:extLst>
                <a:ext uri="{FF2B5EF4-FFF2-40B4-BE49-F238E27FC236}">
                  <a16:creationId xmlns:a16="http://schemas.microsoft.com/office/drawing/2014/main" id="{66A0DED4-EA5B-4D97-9017-299D5890D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2771126" y="2861869"/>
              <a:ext cx="176111" cy="176111"/>
            </a:xfrm>
            <a:prstGeom prst="rect">
              <a:avLst/>
            </a:prstGeom>
          </p:spPr>
        </p:pic>
      </p:grpSp>
      <p:grpSp>
        <p:nvGrpSpPr>
          <p:cNvPr id="96" name="Группа 95">
            <a:extLst>
              <a:ext uri="{FF2B5EF4-FFF2-40B4-BE49-F238E27FC236}">
                <a16:creationId xmlns:a16="http://schemas.microsoft.com/office/drawing/2014/main" id="{B8952047-7EF1-47D3-9C7C-A28C2BD559EB}"/>
              </a:ext>
            </a:extLst>
          </p:cNvPr>
          <p:cNvGrpSpPr/>
          <p:nvPr/>
        </p:nvGrpSpPr>
        <p:grpSpPr>
          <a:xfrm>
            <a:off x="8087711" y="6264787"/>
            <a:ext cx="1274083" cy="276999"/>
            <a:chOff x="4657942" y="2847890"/>
            <a:chExt cx="1274083" cy="276999"/>
          </a:xfrm>
        </p:grpSpPr>
        <p:sp>
          <p:nvSpPr>
            <p:cNvPr id="97" name="TextBox 96">
              <a:hlinkClick r:id="rId50"/>
              <a:extLst>
                <a:ext uri="{FF2B5EF4-FFF2-40B4-BE49-F238E27FC236}">
                  <a16:creationId xmlns:a16="http://schemas.microsoft.com/office/drawing/2014/main" id="{D59CA9F2-0986-4C9D-BB16-DA2F73412882}"/>
                </a:ext>
              </a:extLst>
            </p:cNvPr>
            <p:cNvSpPr txBox="1"/>
            <p:nvPr/>
          </p:nvSpPr>
          <p:spPr>
            <a:xfrm>
              <a:off x="4838456" y="2847890"/>
              <a:ext cx="10935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@nagibin2509</a:t>
              </a:r>
              <a:endPara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98" name="Рисунок 97">
              <a:extLst>
                <a:ext uri="{FF2B5EF4-FFF2-40B4-BE49-F238E27FC236}">
                  <a16:creationId xmlns:a16="http://schemas.microsoft.com/office/drawing/2014/main" id="{BCB8C60C-EA0E-469E-AED3-5C2DDE6BC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p:blipFill>
          <p:spPr>
            <a:xfrm>
              <a:off x="4657942" y="2899516"/>
              <a:ext cx="170609" cy="194982"/>
            </a:xfrm>
            <a:prstGeom prst="rect">
              <a:avLst/>
            </a:prstGeom>
          </p:spPr>
        </p:pic>
      </p:grpSp>
      <p:grpSp>
        <p:nvGrpSpPr>
          <p:cNvPr id="1046" name="Группа 1045">
            <a:extLst>
              <a:ext uri="{FF2B5EF4-FFF2-40B4-BE49-F238E27FC236}">
                <a16:creationId xmlns:a16="http://schemas.microsoft.com/office/drawing/2014/main" id="{D05185F9-B7F4-4F6B-8D6E-D3D7001BF714}"/>
              </a:ext>
            </a:extLst>
          </p:cNvPr>
          <p:cNvGrpSpPr/>
          <p:nvPr/>
        </p:nvGrpSpPr>
        <p:grpSpPr>
          <a:xfrm>
            <a:off x="327064" y="3977697"/>
            <a:ext cx="2684838" cy="2309995"/>
            <a:chOff x="327064" y="4236777"/>
            <a:chExt cx="2684838" cy="2309995"/>
          </a:xfrm>
        </p:grpSpPr>
        <p:sp>
          <p:nvSpPr>
            <p:cNvPr id="100" name="Прямоугольник: скругленные углы 99">
              <a:hlinkClick r:id="rId51"/>
              <a:extLst>
                <a:ext uri="{FF2B5EF4-FFF2-40B4-BE49-F238E27FC236}">
                  <a16:creationId xmlns:a16="http://schemas.microsoft.com/office/drawing/2014/main" id="{299D8916-DFD4-414E-82BE-CA0FAB171BE0}"/>
                </a:ext>
              </a:extLst>
            </p:cNvPr>
            <p:cNvSpPr/>
            <p:nvPr/>
          </p:nvSpPr>
          <p:spPr>
            <a:xfrm>
              <a:off x="327064" y="4236777"/>
              <a:ext cx="2684838" cy="2309995"/>
            </a:xfrm>
            <a:prstGeom prst="round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7" name="Picture 12">
              <a:extLst>
                <a:ext uri="{FF2B5EF4-FFF2-40B4-BE49-F238E27FC236}">
                  <a16:creationId xmlns:a16="http://schemas.microsoft.com/office/drawing/2014/main" id="{2994B712-0E9D-400D-8B8F-ADB97DF3F0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041" y="5327448"/>
              <a:ext cx="711140" cy="1004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>
              <a:extLst>
                <a:ext uri="{FF2B5EF4-FFF2-40B4-BE49-F238E27FC236}">
                  <a16:creationId xmlns:a16="http://schemas.microsoft.com/office/drawing/2014/main" id="{5156E103-2D1D-4FCA-ABDF-810C5FC545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4326" y="5327448"/>
              <a:ext cx="706255" cy="1004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>
              <a:extLst>
                <a:ext uri="{FF2B5EF4-FFF2-40B4-BE49-F238E27FC236}">
                  <a16:creationId xmlns:a16="http://schemas.microsoft.com/office/drawing/2014/main" id="{10CAA909-6DF7-4C91-A9B4-E7C96A464E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8726" y="5337236"/>
              <a:ext cx="706255" cy="9980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" name="TextBox 105">
              <a:hlinkClick r:id="rId51"/>
              <a:extLst>
                <a:ext uri="{FF2B5EF4-FFF2-40B4-BE49-F238E27FC236}">
                  <a16:creationId xmlns:a16="http://schemas.microsoft.com/office/drawing/2014/main" id="{1BF4BFA8-225D-48CE-AA42-5594773242F5}"/>
                </a:ext>
              </a:extLst>
            </p:cNvPr>
            <p:cNvSpPr txBox="1"/>
            <p:nvPr/>
          </p:nvSpPr>
          <p:spPr>
            <a:xfrm>
              <a:off x="550281" y="4278791"/>
              <a:ext cx="19626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</a:rPr>
                <a:t>Я - Профессионал</a:t>
              </a:r>
            </a:p>
          </p:txBody>
        </p:sp>
        <p:pic>
          <p:nvPicPr>
            <p:cNvPr id="107" name="Рисунок 106">
              <a:hlinkClick r:id="rId51"/>
              <a:extLst>
                <a:ext uri="{FF2B5EF4-FFF2-40B4-BE49-F238E27FC236}">
                  <a16:creationId xmlns:a16="http://schemas.microsoft.com/office/drawing/2014/main" id="{444A4465-14E8-4AEB-AAB4-B86DD1EFE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p:blipFill>
          <p:spPr>
            <a:xfrm>
              <a:off x="2523698" y="4389198"/>
              <a:ext cx="155802" cy="155802"/>
            </a:xfrm>
            <a:prstGeom prst="rect">
              <a:avLst/>
            </a:prstGeom>
          </p:spPr>
        </p:pic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1EDC98CE-9BB2-4C7C-8D5E-C2C5864458AA}"/>
                </a:ext>
              </a:extLst>
            </p:cNvPr>
            <p:cNvSpPr txBox="1"/>
            <p:nvPr/>
          </p:nvSpPr>
          <p:spPr>
            <a:xfrm>
              <a:off x="513684" y="5009767"/>
              <a:ext cx="23312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solidFill>
                    <a:schemeClr val="accent6">
                      <a:lumMod val="75000"/>
                    </a:schemeClr>
                  </a:solidFill>
                </a:rPr>
                <a:t>1 золото, 1 серебро, 6 призовых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A1CC39B2-A323-4C78-B2A5-B402F5E7D82C}"/>
                </a:ext>
              </a:extLst>
            </p:cNvPr>
            <p:cNvSpPr txBox="1"/>
            <p:nvPr/>
          </p:nvSpPr>
          <p:spPr>
            <a:xfrm>
              <a:off x="476041" y="4584119"/>
              <a:ext cx="240282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100" dirty="0">
                  <a:solidFill>
                    <a:schemeClr val="accent6">
                      <a:lumMod val="75000"/>
                    </a:schemeClr>
                  </a:solidFill>
                </a:rPr>
                <a:t>Всероссийская олимпиада студентов 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8E04B976-53F5-40AE-88EF-26DF19ED2265}"/>
                </a:ext>
              </a:extLst>
            </p:cNvPr>
            <p:cNvSpPr txBox="1"/>
            <p:nvPr/>
          </p:nvSpPr>
          <p:spPr>
            <a:xfrm>
              <a:off x="363351" y="4790623"/>
              <a:ext cx="264855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accent6">
                      <a:lumMod val="75000"/>
                    </a:schemeClr>
                  </a:solidFill>
                </a:rPr>
                <a:t>Рекордсмен по количеству направлений</a:t>
              </a:r>
            </a:p>
          </p:txBody>
        </p:sp>
      </p:grpSp>
      <p:grpSp>
        <p:nvGrpSpPr>
          <p:cNvPr id="1048" name="Группа 1047">
            <a:extLst>
              <a:ext uri="{FF2B5EF4-FFF2-40B4-BE49-F238E27FC236}">
                <a16:creationId xmlns:a16="http://schemas.microsoft.com/office/drawing/2014/main" id="{A7AB294B-19B2-4017-9254-8DB988C83E01}"/>
              </a:ext>
            </a:extLst>
          </p:cNvPr>
          <p:cNvGrpSpPr/>
          <p:nvPr/>
        </p:nvGrpSpPr>
        <p:grpSpPr>
          <a:xfrm>
            <a:off x="3278762" y="3977696"/>
            <a:ext cx="2456645" cy="2309995"/>
            <a:chOff x="3278762" y="4236776"/>
            <a:chExt cx="2456645" cy="2309995"/>
          </a:xfrm>
        </p:grpSpPr>
        <p:sp>
          <p:nvSpPr>
            <p:cNvPr id="119" name="Прямоугольник: скругленные углы 118">
              <a:extLst>
                <a:ext uri="{FF2B5EF4-FFF2-40B4-BE49-F238E27FC236}">
                  <a16:creationId xmlns:a16="http://schemas.microsoft.com/office/drawing/2014/main" id="{8DB794A5-CDF6-4142-A334-B8F9F92EF122}"/>
                </a:ext>
              </a:extLst>
            </p:cNvPr>
            <p:cNvSpPr/>
            <p:nvPr/>
          </p:nvSpPr>
          <p:spPr>
            <a:xfrm>
              <a:off x="3278762" y="4236776"/>
              <a:ext cx="2029318" cy="2309995"/>
            </a:xfrm>
            <a:prstGeom prst="round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45" name="Picture 18">
              <a:extLst>
                <a:ext uri="{FF2B5EF4-FFF2-40B4-BE49-F238E27FC236}">
                  <a16:creationId xmlns:a16="http://schemas.microsoft.com/office/drawing/2014/main" id="{2B4AFCAC-54C1-4900-B064-68C9C276D7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965"/>
            <a:stretch/>
          </p:blipFill>
          <p:spPr bwMode="auto">
            <a:xfrm>
              <a:off x="3573890" y="5106560"/>
              <a:ext cx="1472247" cy="1307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162D077-9130-441A-8A7D-911891CB637E}"/>
                </a:ext>
              </a:extLst>
            </p:cNvPr>
            <p:cNvSpPr txBox="1"/>
            <p:nvPr/>
          </p:nvSpPr>
          <p:spPr>
            <a:xfrm>
              <a:off x="3677356" y="4326547"/>
              <a:ext cx="12769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</a:rPr>
                <a:t>ДНК Науки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6E6D2737-9AE2-49B4-8C24-F1ED705E764B}"/>
                </a:ext>
              </a:extLst>
            </p:cNvPr>
            <p:cNvSpPr txBox="1"/>
            <p:nvPr/>
          </p:nvSpPr>
          <p:spPr>
            <a:xfrm>
              <a:off x="3332584" y="4675673"/>
              <a:ext cx="2402823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100" dirty="0">
                  <a:solidFill>
                    <a:schemeClr val="accent6">
                      <a:lumMod val="75000"/>
                    </a:schemeClr>
                  </a:solidFill>
                </a:rPr>
                <a:t>Всероссийская олимпиада</a:t>
              </a:r>
            </a:p>
            <a:p>
              <a:r>
                <a:rPr lang="ru-RU" sz="1100" dirty="0">
                  <a:solidFill>
                    <a:schemeClr val="accent6">
                      <a:lumMod val="75000"/>
                    </a:schemeClr>
                  </a:solidFill>
                </a:rPr>
                <a:t>учителей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9FEA1CDA-0AD1-49CB-B4EB-864253EF38E8}"/>
                </a:ext>
              </a:extLst>
            </p:cNvPr>
            <p:cNvSpPr txBox="1"/>
            <p:nvPr/>
          </p:nvSpPr>
          <p:spPr>
            <a:xfrm>
              <a:off x="3942688" y="4835060"/>
              <a:ext cx="13680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solidFill>
                    <a:schemeClr val="accent6">
                      <a:lumMod val="75000"/>
                    </a:schemeClr>
                  </a:solidFill>
                </a:rPr>
                <a:t>6 место по стране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7487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12E0086-A465-497D-85BE-8DD9846EF39B}"/>
              </a:ext>
            </a:extLst>
          </p:cNvPr>
          <p:cNvSpPr txBox="1"/>
          <p:nvPr/>
        </p:nvSpPr>
        <p:spPr>
          <a:xfrm>
            <a:off x="3897852" y="2196541"/>
            <a:ext cx="4816793" cy="18951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2000" dirty="0">
                <a:solidFill>
                  <a:srgbClr val="0070C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Наши принципы</a:t>
            </a:r>
            <a:endParaRPr lang="ru-RU" sz="20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>
              <a:lnSpc>
                <a:spcPts val="3000"/>
              </a:lnSpc>
            </a:pPr>
            <a:r>
              <a:rPr lang="ru-RU" sz="2000" b="1" dirty="0">
                <a:latin typeface="Calibri" panose="020F0502020204030204" pitchFamily="34" charset="0"/>
              </a:rPr>
              <a:t>Знания</a:t>
            </a:r>
            <a:r>
              <a:rPr lang="ru-RU" sz="2000" dirty="0">
                <a:latin typeface="Calibri" panose="020F0502020204030204" pitchFamily="34" charset="0"/>
              </a:rPr>
              <a:t> – ценность, не деформируем</a:t>
            </a:r>
          </a:p>
          <a:p>
            <a:pPr>
              <a:lnSpc>
                <a:spcPts val="3000"/>
              </a:lnSpc>
            </a:pPr>
            <a:r>
              <a:rPr lang="ru-RU" sz="2000" b="1" dirty="0">
                <a:latin typeface="Calibri" panose="020F0502020204030204" pitchFamily="34" charset="0"/>
              </a:rPr>
              <a:t>Доступ</a:t>
            </a:r>
            <a:r>
              <a:rPr lang="ru-RU" sz="2000" dirty="0">
                <a:latin typeface="Calibri" panose="020F0502020204030204" pitchFamily="34" charset="0"/>
              </a:rPr>
              <a:t> – свободный, не фильтруем</a:t>
            </a:r>
            <a:br>
              <a:rPr lang="ru-RU" sz="2000" dirty="0">
                <a:latin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</a:rPr>
              <a:t>Познание</a:t>
            </a:r>
            <a:r>
              <a:rPr lang="ru-RU" sz="2000" dirty="0">
                <a:latin typeface="Calibri" panose="020F0502020204030204" pitchFamily="34" charset="0"/>
              </a:rPr>
              <a:t> – увлекательно, не принуждаем</a:t>
            </a:r>
          </a:p>
          <a:p>
            <a:pPr>
              <a:lnSpc>
                <a:spcPts val="3000"/>
              </a:lnSpc>
            </a:pPr>
            <a:r>
              <a:rPr lang="ru-RU" sz="2000" b="1" dirty="0">
                <a:latin typeface="Calibri" panose="020F0502020204030204" pitchFamily="34" charset="0"/>
              </a:rPr>
              <a:t>Освоение</a:t>
            </a:r>
            <a:r>
              <a:rPr lang="ru-RU" sz="2000" dirty="0">
                <a:latin typeface="Calibri" panose="020F0502020204030204" pitchFamily="34" charset="0"/>
              </a:rPr>
              <a:t> – в своем темпе, не торопим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517D7B-3CA0-468D-8E3C-D93DF1547C00}"/>
              </a:ext>
            </a:extLst>
          </p:cNvPr>
          <p:cNvSpPr txBox="1"/>
          <p:nvPr/>
        </p:nvSpPr>
        <p:spPr>
          <a:xfrm>
            <a:off x="5019040" y="868680"/>
            <a:ext cx="3251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Принципы «Открытых Знаний»</a:t>
            </a:r>
          </a:p>
        </p:txBody>
      </p:sp>
    </p:spTree>
    <p:extLst>
      <p:ext uri="{BB962C8B-B14F-4D97-AF65-F5344CB8AC3E}">
        <p14:creationId xmlns:p14="http://schemas.microsoft.com/office/powerpoint/2010/main" val="552354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83639E1-FDA2-4449-9170-C904634FD40C}"/>
              </a:ext>
            </a:extLst>
          </p:cNvPr>
          <p:cNvSpPr/>
          <p:nvPr/>
        </p:nvSpPr>
        <p:spPr>
          <a:xfrm flipH="1">
            <a:off x="-5385" y="-3488267"/>
            <a:ext cx="6096000" cy="6917267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5305040B-34F9-46BD-8F82-A21BC4F0F883}"/>
              </a:ext>
            </a:extLst>
          </p:cNvPr>
          <p:cNvSpPr/>
          <p:nvPr/>
        </p:nvSpPr>
        <p:spPr>
          <a:xfrm rot="16200000" flipH="1">
            <a:off x="-410125" y="3015318"/>
            <a:ext cx="6096000" cy="6917267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058F506-790E-4C7D-9B73-4658025EA14A}"/>
              </a:ext>
            </a:extLst>
          </p:cNvPr>
          <p:cNvSpPr/>
          <p:nvPr/>
        </p:nvSpPr>
        <p:spPr>
          <a:xfrm>
            <a:off x="6095999" y="-3491316"/>
            <a:ext cx="6096000" cy="6917267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42A1866-16D3-4D56-AB9D-1189D3957847}"/>
              </a:ext>
            </a:extLst>
          </p:cNvPr>
          <p:cNvSpPr/>
          <p:nvPr/>
        </p:nvSpPr>
        <p:spPr>
          <a:xfrm rot="5400000">
            <a:off x="6506634" y="3015318"/>
            <a:ext cx="6096000" cy="6917267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3846BC-AC66-474E-AF0D-42EC6256D3A8}"/>
              </a:ext>
            </a:extLst>
          </p:cNvPr>
          <p:cNvSpPr txBox="1"/>
          <p:nvPr/>
        </p:nvSpPr>
        <p:spPr>
          <a:xfrm>
            <a:off x="9230250" y="574912"/>
            <a:ext cx="1902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/>
                </a:solidFill>
              </a:rPr>
              <a:t>Теория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82A6EB-2D54-40E4-B172-639C2CD33013}"/>
              </a:ext>
            </a:extLst>
          </p:cNvPr>
          <p:cNvSpPr txBox="1"/>
          <p:nvPr/>
        </p:nvSpPr>
        <p:spPr>
          <a:xfrm>
            <a:off x="8641046" y="2676498"/>
            <a:ext cx="24858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/>
                </a:solidFill>
              </a:rPr>
              <a:t>Практика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845B18-65FC-45E2-B0AC-9DD085580A3F}"/>
              </a:ext>
            </a:extLst>
          </p:cNvPr>
          <p:cNvSpPr txBox="1"/>
          <p:nvPr/>
        </p:nvSpPr>
        <p:spPr>
          <a:xfrm>
            <a:off x="8796409" y="4753230"/>
            <a:ext cx="23304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/>
                </a:solidFill>
              </a:rPr>
              <a:t>Контекст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80BD6A5-A0F3-41E1-B790-EC8629B00B60}"/>
              </a:ext>
            </a:extLst>
          </p:cNvPr>
          <p:cNvSpPr txBox="1"/>
          <p:nvPr/>
        </p:nvSpPr>
        <p:spPr>
          <a:xfrm>
            <a:off x="8216270" y="1268912"/>
            <a:ext cx="34338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Определения, теоремы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8113B9A-E7FC-41AF-ACDD-EFAB55B6659A}"/>
              </a:ext>
            </a:extLst>
          </p:cNvPr>
          <p:cNvSpPr txBox="1"/>
          <p:nvPr/>
        </p:nvSpPr>
        <p:spPr>
          <a:xfrm>
            <a:off x="8684218" y="3388895"/>
            <a:ext cx="2965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Много разных задач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94CFF2-D21E-44FC-BAD8-8E8E7168F898}"/>
              </a:ext>
            </a:extLst>
          </p:cNvPr>
          <p:cNvSpPr txBox="1"/>
          <p:nvPr/>
        </p:nvSpPr>
        <p:spPr>
          <a:xfrm>
            <a:off x="8038209" y="5441229"/>
            <a:ext cx="3611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Факты, история, шутки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91D9BDF-68D0-469B-9A76-97E525452551}"/>
              </a:ext>
            </a:extLst>
          </p:cNvPr>
          <p:cNvGrpSpPr/>
          <p:nvPr/>
        </p:nvGrpSpPr>
        <p:grpSpPr>
          <a:xfrm>
            <a:off x="595642" y="574912"/>
            <a:ext cx="3294594" cy="1161519"/>
            <a:chOff x="595642" y="574912"/>
            <a:chExt cx="3294594" cy="1161519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9C618AE-D62B-489A-A5D0-D7BE5885C97A}"/>
                </a:ext>
              </a:extLst>
            </p:cNvPr>
            <p:cNvSpPr txBox="1"/>
            <p:nvPr/>
          </p:nvSpPr>
          <p:spPr>
            <a:xfrm>
              <a:off x="595642" y="1274766"/>
              <a:ext cx="31867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i="1" dirty="0">
                  <a:solidFill>
                    <a:schemeClr val="accent1">
                      <a:lumMod val="75000"/>
                    </a:schemeClr>
                  </a:solidFill>
                </a:rPr>
                <a:t>Никакой регистрации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2D60A18-53A8-413B-B58C-475D43DF4B38}"/>
                </a:ext>
              </a:extLst>
            </p:cNvPr>
            <p:cNvSpPr txBox="1"/>
            <p:nvPr/>
          </p:nvSpPr>
          <p:spPr>
            <a:xfrm>
              <a:off x="1095175" y="574912"/>
              <a:ext cx="279506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>
                  <a:solidFill>
                    <a:schemeClr val="accent1"/>
                  </a:solidFill>
                </a:rPr>
                <a:t>Напрямую</a:t>
              </a:r>
            </a:p>
          </p:txBody>
        </p: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0CEDFF08-7D01-4284-BC31-F59981769100}"/>
                </a:ext>
              </a:extLst>
            </p:cNvPr>
            <p:cNvGrpSpPr/>
            <p:nvPr/>
          </p:nvGrpSpPr>
          <p:grpSpPr>
            <a:xfrm>
              <a:off x="637531" y="740756"/>
              <a:ext cx="437752" cy="437752"/>
              <a:chOff x="-11032" y="651051"/>
              <a:chExt cx="729185" cy="729185"/>
            </a:xfrm>
          </p:grpSpPr>
          <p:pic>
            <p:nvPicPr>
              <p:cNvPr id="24" name="Рисунок 23">
                <a:extLst>
                  <a:ext uri="{FF2B5EF4-FFF2-40B4-BE49-F238E27FC236}">
                    <a16:creationId xmlns:a16="http://schemas.microsoft.com/office/drawing/2014/main" id="{E59D00D2-401B-4935-BB23-DE5933A395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-11032" y="651051"/>
                <a:ext cx="729185" cy="729185"/>
              </a:xfrm>
              <a:prstGeom prst="rect">
                <a:avLst/>
              </a:prstGeom>
            </p:spPr>
          </p:pic>
          <p:sp>
            <p:nvSpPr>
              <p:cNvPr id="45" name="Равнобедренный треугольник 44">
                <a:extLst>
                  <a:ext uri="{FF2B5EF4-FFF2-40B4-BE49-F238E27FC236}">
                    <a16:creationId xmlns:a16="http://schemas.microsoft.com/office/drawing/2014/main" id="{00B3C161-81D6-414A-82EA-02DEF51429EE}"/>
                  </a:ext>
                </a:extLst>
              </p:cNvPr>
              <p:cNvSpPr/>
              <p:nvPr/>
            </p:nvSpPr>
            <p:spPr>
              <a:xfrm rot="5400000">
                <a:off x="289190" y="880336"/>
                <a:ext cx="183967" cy="15859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17B1E1C6-A9F8-40F8-8700-D3264A6F86CB}"/>
              </a:ext>
            </a:extLst>
          </p:cNvPr>
          <p:cNvGrpSpPr/>
          <p:nvPr/>
        </p:nvGrpSpPr>
        <p:grpSpPr>
          <a:xfrm>
            <a:off x="595642" y="4753231"/>
            <a:ext cx="3948004" cy="1149662"/>
            <a:chOff x="595642" y="4753231"/>
            <a:chExt cx="3948004" cy="114966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926B4E2-463C-48A2-8FF3-A8248C39725B}"/>
                </a:ext>
              </a:extLst>
            </p:cNvPr>
            <p:cNvSpPr txBox="1"/>
            <p:nvPr/>
          </p:nvSpPr>
          <p:spPr>
            <a:xfrm>
              <a:off x="1095174" y="4753231"/>
              <a:ext cx="19219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>
                  <a:solidFill>
                    <a:schemeClr val="accent1"/>
                  </a:solidFill>
                </a:rPr>
                <a:t>Вместе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D17F600-8D5D-4379-AB7C-CD0971726077}"/>
                </a:ext>
              </a:extLst>
            </p:cNvPr>
            <p:cNvSpPr txBox="1"/>
            <p:nvPr/>
          </p:nvSpPr>
          <p:spPr>
            <a:xfrm>
              <a:off x="595642" y="5441228"/>
              <a:ext cx="39480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i="1" dirty="0">
                  <a:solidFill>
                    <a:schemeClr val="accent1">
                      <a:lumMod val="75000"/>
                    </a:schemeClr>
                  </a:solidFill>
                </a:rPr>
                <a:t>Можно предлагать правки</a:t>
              </a:r>
            </a:p>
          </p:txBody>
        </p:sp>
        <p:pic>
          <p:nvPicPr>
            <p:cNvPr id="56" name="Рисунок 55">
              <a:extLst>
                <a:ext uri="{FF2B5EF4-FFF2-40B4-BE49-F238E27FC236}">
                  <a16:creationId xmlns:a16="http://schemas.microsoft.com/office/drawing/2014/main" id="{25184046-E6AD-4568-A421-A9FDDC467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7531" y="4919074"/>
              <a:ext cx="437752" cy="437752"/>
            </a:xfrm>
            <a:prstGeom prst="rect">
              <a:avLst/>
            </a:prstGeom>
          </p:spPr>
        </p:pic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FF1907B-CC3F-4BA0-894A-F05CDAB4588B}"/>
              </a:ext>
            </a:extLst>
          </p:cNvPr>
          <p:cNvGrpSpPr/>
          <p:nvPr/>
        </p:nvGrpSpPr>
        <p:grpSpPr>
          <a:xfrm>
            <a:off x="605118" y="2675393"/>
            <a:ext cx="3217228" cy="1180479"/>
            <a:chOff x="605118" y="2675393"/>
            <a:chExt cx="3217228" cy="118047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EC7867B-E2F2-46C4-8434-2C2AD3306EE5}"/>
                </a:ext>
              </a:extLst>
            </p:cNvPr>
            <p:cNvSpPr txBox="1"/>
            <p:nvPr/>
          </p:nvSpPr>
          <p:spPr>
            <a:xfrm>
              <a:off x="1098844" y="2675393"/>
              <a:ext cx="272350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>
                  <a:solidFill>
                    <a:schemeClr val="accent1"/>
                  </a:solidFill>
                </a:rPr>
                <a:t>Бесплатно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3F56AA2-E073-45DD-88AC-1F3CF50AB055}"/>
                </a:ext>
              </a:extLst>
            </p:cNvPr>
            <p:cNvSpPr txBox="1"/>
            <p:nvPr/>
          </p:nvSpPr>
          <p:spPr>
            <a:xfrm>
              <a:off x="605118" y="3394207"/>
              <a:ext cx="23311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i="1" dirty="0">
                  <a:solidFill>
                    <a:schemeClr val="accent1">
                      <a:lumMod val="75000"/>
                    </a:schemeClr>
                  </a:solidFill>
                </a:rPr>
                <a:t>Знания для всех</a:t>
              </a:r>
            </a:p>
          </p:txBody>
        </p:sp>
        <p:grpSp>
          <p:nvGrpSpPr>
            <p:cNvPr id="70" name="Группа 69">
              <a:extLst>
                <a:ext uri="{FF2B5EF4-FFF2-40B4-BE49-F238E27FC236}">
                  <a16:creationId xmlns:a16="http://schemas.microsoft.com/office/drawing/2014/main" id="{97EAB937-5A28-4425-B36F-8C982C632FEE}"/>
                </a:ext>
              </a:extLst>
            </p:cNvPr>
            <p:cNvGrpSpPr/>
            <p:nvPr/>
          </p:nvGrpSpPr>
          <p:grpSpPr>
            <a:xfrm>
              <a:off x="666898" y="2841237"/>
              <a:ext cx="437752" cy="437752"/>
              <a:chOff x="167366" y="2863077"/>
              <a:chExt cx="437752" cy="437752"/>
            </a:xfrm>
          </p:grpSpPr>
          <p:pic>
            <p:nvPicPr>
              <p:cNvPr id="62" name="Рисунок 61">
                <a:extLst>
                  <a:ext uri="{FF2B5EF4-FFF2-40B4-BE49-F238E27FC236}">
                    <a16:creationId xmlns:a16="http://schemas.microsoft.com/office/drawing/2014/main" id="{1C1C9BA8-403C-42CA-A8D5-D38543677F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67366" y="2863077"/>
                <a:ext cx="437752" cy="437752"/>
              </a:xfrm>
              <a:prstGeom prst="rect">
                <a:avLst/>
              </a:prstGeom>
            </p:spPr>
          </p:pic>
          <p:grpSp>
            <p:nvGrpSpPr>
              <p:cNvPr id="69" name="Группа 68">
                <a:extLst>
                  <a:ext uri="{FF2B5EF4-FFF2-40B4-BE49-F238E27FC236}">
                    <a16:creationId xmlns:a16="http://schemas.microsoft.com/office/drawing/2014/main" id="{E372B524-04F1-4768-A196-CABDFC9224C1}"/>
                  </a:ext>
                </a:extLst>
              </p:cNvPr>
              <p:cNvGrpSpPr/>
              <p:nvPr/>
            </p:nvGrpSpPr>
            <p:grpSpPr>
              <a:xfrm>
                <a:off x="201613" y="2906052"/>
                <a:ext cx="313918" cy="299111"/>
                <a:chOff x="201613" y="2906052"/>
                <a:chExt cx="313918" cy="299111"/>
              </a:xfrm>
            </p:grpSpPr>
            <p:cxnSp>
              <p:nvCxnSpPr>
                <p:cNvPr id="60" name="Прямая соединительная линия 59">
                  <a:extLst>
                    <a:ext uri="{FF2B5EF4-FFF2-40B4-BE49-F238E27FC236}">
                      <a16:creationId xmlns:a16="http://schemas.microsoft.com/office/drawing/2014/main" id="{09AD7963-9FBF-4B6A-B3E2-E0A0C1F35F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1613" y="2930525"/>
                  <a:ext cx="290512" cy="274638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Прямая соединительная линия 67">
                  <a:extLst>
                    <a:ext uri="{FF2B5EF4-FFF2-40B4-BE49-F238E27FC236}">
                      <a16:creationId xmlns:a16="http://schemas.microsoft.com/office/drawing/2014/main" id="{12AD9E0E-0844-4C2C-8F20-E807128976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19" y="2906052"/>
                  <a:ext cx="290512" cy="274638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4B5A89D3-8C43-49DC-B452-53B1A9F159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172435" y="2841237"/>
            <a:ext cx="459861" cy="437752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4FA1A8F1-1139-43E6-964A-1D8C0CE9B2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126855" y="4940253"/>
            <a:ext cx="437751" cy="437751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54B69DAA-6B31-43EF-8D9B-FBE91F1C7EC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172534" y="762352"/>
            <a:ext cx="437752" cy="437752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52B0BB1-A6FE-4DD0-9739-E863FBDEB380}"/>
              </a:ext>
            </a:extLst>
          </p:cNvPr>
          <p:cNvGrpSpPr/>
          <p:nvPr/>
        </p:nvGrpSpPr>
        <p:grpSpPr>
          <a:xfrm>
            <a:off x="4362147" y="247348"/>
            <a:ext cx="3467704" cy="3467704"/>
            <a:chOff x="4362147" y="1695148"/>
            <a:chExt cx="3467704" cy="3467704"/>
          </a:xfrm>
        </p:grpSpPr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id="{BB8A36E1-F964-4A34-ACF3-455FEDA8CD5C}"/>
                </a:ext>
              </a:extLst>
            </p:cNvPr>
            <p:cNvSpPr/>
            <p:nvPr/>
          </p:nvSpPr>
          <p:spPr>
            <a:xfrm>
              <a:off x="4362147" y="1695148"/>
              <a:ext cx="3467704" cy="3467704"/>
            </a:xfrm>
            <a:prstGeom prst="ellipse">
              <a:avLst/>
            </a:prstGeom>
            <a:gradFill flip="none" rotWithShape="1">
              <a:gsLst>
                <a:gs pos="0">
                  <a:srgbClr val="4472C4"/>
                </a:gs>
                <a:gs pos="100000">
                  <a:schemeClr val="accent6"/>
                </a:gs>
              </a:gsLst>
              <a:lin ang="0" scaled="1"/>
              <a:tileRect/>
            </a:gradFill>
            <a:ln>
              <a:noFill/>
            </a:ln>
            <a:effectLst>
              <a:outerShdw blurRad="2032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B690A28-9F63-4C3D-92BF-D29A85944C4E}"/>
                </a:ext>
              </a:extLst>
            </p:cNvPr>
            <p:cNvSpPr txBox="1"/>
            <p:nvPr/>
          </p:nvSpPr>
          <p:spPr>
            <a:xfrm>
              <a:off x="4636936" y="2705725"/>
              <a:ext cx="290592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4400" b="1" dirty="0">
                  <a:solidFill>
                    <a:schemeClr val="bg1"/>
                  </a:solidFill>
                </a:rPr>
                <a:t>ОТКРЫТЫЕ</a:t>
              </a:r>
            </a:p>
            <a:p>
              <a:pPr algn="ctr"/>
              <a:r>
                <a:rPr lang="ru-RU" sz="4400" b="1" dirty="0">
                  <a:solidFill>
                    <a:schemeClr val="bg1"/>
                  </a:solidFill>
                </a:rPr>
                <a:t>ЗНАНИЯ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9E1F313-37C1-412B-9EB6-E47972BCC622}"/>
                </a:ext>
              </a:extLst>
            </p:cNvPr>
            <p:cNvSpPr txBox="1"/>
            <p:nvPr/>
          </p:nvSpPr>
          <p:spPr>
            <a:xfrm>
              <a:off x="5083089" y="2342491"/>
              <a:ext cx="20268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>
                      <a:alpha val="70000"/>
                    </a:schemeClr>
                  </a:solidFill>
                </a:rPr>
                <a:t>Решение проблем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6B30978-FDF5-4C17-A4C3-3653312A4FA4}"/>
                </a:ext>
              </a:extLst>
            </p:cNvPr>
            <p:cNvSpPr txBox="1"/>
            <p:nvPr/>
          </p:nvSpPr>
          <p:spPr>
            <a:xfrm>
              <a:off x="4985467" y="4146177"/>
              <a:ext cx="2222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>
                      <a:alpha val="70000"/>
                    </a:schemeClr>
                  </a:solidFill>
                </a:rPr>
                <a:t>Уникальный подход</a:t>
              </a:r>
            </a:p>
          </p:txBody>
        </p:sp>
      </p:grp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5A812887-CBF7-4905-B2BD-2BD97AE3BE8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523964" y="4597324"/>
            <a:ext cx="1054100" cy="10541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31F83CE7-9934-4CFC-91DB-16374AA5B3E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331755" y="4227011"/>
            <a:ext cx="878416" cy="878416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83E1E0AE-530F-4D71-A1A0-3BCFD5BDA4F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982338" y="3923187"/>
            <a:ext cx="878416" cy="87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91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: шеврон 22">
            <a:extLst>
              <a:ext uri="{FF2B5EF4-FFF2-40B4-BE49-F238E27FC236}">
                <a16:creationId xmlns:a16="http://schemas.microsoft.com/office/drawing/2014/main" id="{6D700DF8-9B11-4AFF-8921-4FBA588A6181}"/>
              </a:ext>
            </a:extLst>
          </p:cNvPr>
          <p:cNvSpPr/>
          <p:nvPr/>
        </p:nvSpPr>
        <p:spPr>
          <a:xfrm rot="16200000" flipV="1">
            <a:off x="3761960" y="-5827504"/>
            <a:ext cx="4668072" cy="12192005"/>
          </a:xfrm>
          <a:prstGeom prst="chevron">
            <a:avLst>
              <a:gd name="adj" fmla="val 23023"/>
            </a:avLst>
          </a:prstGeom>
          <a:gradFill flip="none" rotWithShape="0">
            <a:gsLst>
              <a:gs pos="0">
                <a:schemeClr val="accent2">
                  <a:alpha val="30000"/>
                </a:schemeClr>
              </a:gs>
              <a:gs pos="100000">
                <a:srgbClr val="00CC99">
                  <a:alpha val="4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шеврон 13">
            <a:extLst>
              <a:ext uri="{FF2B5EF4-FFF2-40B4-BE49-F238E27FC236}">
                <a16:creationId xmlns:a16="http://schemas.microsoft.com/office/drawing/2014/main" id="{F79117B8-2173-459A-B974-C24F6C30DFA0}"/>
              </a:ext>
            </a:extLst>
          </p:cNvPr>
          <p:cNvSpPr/>
          <p:nvPr/>
        </p:nvSpPr>
        <p:spPr>
          <a:xfrm rot="16200000" flipV="1">
            <a:off x="4207219" y="-2691428"/>
            <a:ext cx="3777570" cy="12192005"/>
          </a:xfrm>
          <a:prstGeom prst="chevron">
            <a:avLst>
              <a:gd name="adj" fmla="val 28355"/>
            </a:avLst>
          </a:prstGeom>
          <a:gradFill flip="none" rotWithShape="1">
            <a:gsLst>
              <a:gs pos="0">
                <a:srgbClr val="1976D7">
                  <a:alpha val="30000"/>
                </a:srgbClr>
              </a:gs>
              <a:gs pos="100000">
                <a:srgbClr val="0AA2F4">
                  <a:alpha val="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B63692ED-A7AC-4098-A252-7D3D370B1C69}"/>
              </a:ext>
            </a:extLst>
          </p:cNvPr>
          <p:cNvSpPr/>
          <p:nvPr/>
        </p:nvSpPr>
        <p:spPr>
          <a:xfrm rot="16200000" flipV="1">
            <a:off x="4771493" y="-565256"/>
            <a:ext cx="2649010" cy="12192002"/>
          </a:xfrm>
          <a:prstGeom prst="homePlate">
            <a:avLst>
              <a:gd name="adj" fmla="val 40768"/>
            </a:avLst>
          </a:prstGeom>
          <a:gradFill flip="none" rotWithShape="0">
            <a:gsLst>
              <a:gs pos="0">
                <a:srgbClr val="4472C4">
                  <a:alpha val="25000"/>
                </a:srgbClr>
              </a:gs>
              <a:gs pos="100000">
                <a:schemeClr val="accent6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093D2E-B2D1-4FC7-BF38-34E9E5FFC532}"/>
              </a:ext>
            </a:extLst>
          </p:cNvPr>
          <p:cNvSpPr txBox="1"/>
          <p:nvPr/>
        </p:nvSpPr>
        <p:spPr>
          <a:xfrm>
            <a:off x="4454941" y="5574346"/>
            <a:ext cx="3282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0" scaled="1"/>
                </a:gradFill>
              </a:rPr>
              <a:t>ОТКРЫТЫЕ</a:t>
            </a:r>
            <a:r>
              <a:rPr lang="en-US" sz="28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0" scaled="1"/>
                </a:gradFill>
              </a:rPr>
              <a:t> </a:t>
            </a:r>
            <a:r>
              <a:rPr lang="ru-RU" sz="28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0" scaled="1"/>
                </a:gradFill>
              </a:rPr>
              <a:t>ЗНАНИЯ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F4E433-AF13-4E84-8DF3-B2F3E7BAF1F8}"/>
              </a:ext>
            </a:extLst>
          </p:cNvPr>
          <p:cNvSpPr txBox="1"/>
          <p:nvPr/>
        </p:nvSpPr>
        <p:spPr>
          <a:xfrm>
            <a:off x="3575246" y="6097566"/>
            <a:ext cx="5041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0" scaled="1"/>
                </a:gradFill>
              </a:rPr>
              <a:t>Платформа для образовательных проектов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D89AE9-BA25-4EF4-BB7C-EDEBF901DA50}"/>
              </a:ext>
            </a:extLst>
          </p:cNvPr>
          <p:cNvSpPr txBox="1"/>
          <p:nvPr/>
        </p:nvSpPr>
        <p:spPr>
          <a:xfrm>
            <a:off x="4027613" y="3013136"/>
            <a:ext cx="4136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gradFill>
                  <a:gsLst>
                    <a:gs pos="0">
                      <a:srgbClr val="1976D7"/>
                    </a:gs>
                    <a:gs pos="100000">
                      <a:srgbClr val="0A9BEC"/>
                    </a:gs>
                  </a:gsLst>
                  <a:lin ang="0" scaled="1"/>
                </a:gradFill>
              </a:rPr>
              <a:t>ОТКРЫТАЯ МАТЕМАТИКА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FDCFFE-C198-444A-B346-BE672F7F100D}"/>
              </a:ext>
            </a:extLst>
          </p:cNvPr>
          <p:cNvSpPr txBox="1"/>
          <p:nvPr/>
        </p:nvSpPr>
        <p:spPr>
          <a:xfrm>
            <a:off x="4333681" y="3530032"/>
            <a:ext cx="3516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gradFill>
                  <a:gsLst>
                    <a:gs pos="0">
                      <a:srgbClr val="1976D7"/>
                    </a:gs>
                    <a:gs pos="100000">
                      <a:srgbClr val="0996E5"/>
                    </a:gs>
                  </a:gsLst>
                  <a:lin ang="0" scaled="1"/>
                </a:gradFill>
              </a:rPr>
              <a:t>Пилотный проект платформы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31333BF-29B1-4417-818C-FC766B51A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8950" y="1856687"/>
            <a:ext cx="1054100" cy="10541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769D47DD-6623-4166-9279-70D6BD6B3F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9845" y="440093"/>
            <a:ext cx="878416" cy="87841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64C5817-F403-42CB-A13C-54A935849D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92074" y="440093"/>
            <a:ext cx="878416" cy="87841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AC93BD2-A85E-4315-ABC7-86F337CBE2B8}"/>
              </a:ext>
            </a:extLst>
          </p:cNvPr>
          <p:cNvSpPr txBox="1"/>
          <p:nvPr/>
        </p:nvSpPr>
        <p:spPr>
          <a:xfrm>
            <a:off x="275714" y="1364585"/>
            <a:ext cx="21466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Открытая Физика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45D13B-6098-413B-A9DF-7540A4609FD2}"/>
              </a:ext>
            </a:extLst>
          </p:cNvPr>
          <p:cNvSpPr txBox="1"/>
          <p:nvPr/>
        </p:nvSpPr>
        <p:spPr>
          <a:xfrm>
            <a:off x="9546278" y="1364585"/>
            <a:ext cx="2370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9E75"/>
                </a:solidFill>
              </a:rPr>
              <a:t>Открытая Биология</a:t>
            </a:r>
          </a:p>
        </p:txBody>
      </p: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753C983B-B54D-4033-B738-8D7355CC80F6}"/>
              </a:ext>
            </a:extLst>
          </p:cNvPr>
          <p:cNvGrpSpPr/>
          <p:nvPr/>
        </p:nvGrpSpPr>
        <p:grpSpPr>
          <a:xfrm>
            <a:off x="3692934" y="186291"/>
            <a:ext cx="4806124" cy="1093120"/>
            <a:chOff x="3692938" y="177416"/>
            <a:chExt cx="4806124" cy="109312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EE20905-7F97-403A-90FF-DE130817298A}"/>
                </a:ext>
              </a:extLst>
            </p:cNvPr>
            <p:cNvSpPr txBox="1"/>
            <p:nvPr/>
          </p:nvSpPr>
          <p:spPr>
            <a:xfrm>
              <a:off x="3692938" y="177416"/>
              <a:ext cx="48061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4400" b="1" dirty="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100000">
                        <a:srgbClr val="009E75"/>
                      </a:gs>
                    </a:gsLst>
                    <a:lin ang="0" scaled="1"/>
                  </a:gradFill>
                </a:rPr>
                <a:t>Масштабирование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117495E-77CF-4DCD-9681-0638640414E8}"/>
                </a:ext>
              </a:extLst>
            </p:cNvPr>
            <p:cNvSpPr txBox="1"/>
            <p:nvPr/>
          </p:nvSpPr>
          <p:spPr>
            <a:xfrm>
              <a:off x="3733660" y="870426"/>
              <a:ext cx="47246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100000">
                        <a:srgbClr val="009E75"/>
                      </a:gs>
                    </a:gsLst>
                    <a:lin ang="0" scaled="1"/>
                  </a:gradFill>
                </a:rPr>
                <a:t>Новые проекты + Переводы имеющихся</a:t>
              </a:r>
            </a:p>
          </p:txBody>
        </p:sp>
      </p:grp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73727C6-00F7-4337-929B-D0BF196799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87999" y="4486897"/>
            <a:ext cx="1016001" cy="1015999"/>
          </a:xfrm>
          <a:prstGeom prst="rect">
            <a:avLst/>
          </a:prstGeom>
        </p:spPr>
      </p:pic>
      <p:sp>
        <p:nvSpPr>
          <p:cNvPr id="4" name="Рисунок 2">
            <a:extLst>
              <a:ext uri="{FF2B5EF4-FFF2-40B4-BE49-F238E27FC236}">
                <a16:creationId xmlns:a16="http://schemas.microsoft.com/office/drawing/2014/main" id="{463285AA-E81D-47FE-B0C2-4C6E197A40FF}"/>
              </a:ext>
            </a:extLst>
          </p:cNvPr>
          <p:cNvSpPr/>
          <p:nvPr/>
        </p:nvSpPr>
        <p:spPr>
          <a:xfrm>
            <a:off x="909845" y="5502896"/>
            <a:ext cx="878416" cy="879514"/>
          </a:xfrm>
          <a:custGeom>
            <a:avLst/>
            <a:gdLst>
              <a:gd name="connsiteX0" fmla="*/ 87842 w 878416"/>
              <a:gd name="connsiteY0" fmla="*/ 879515 h 879514"/>
              <a:gd name="connsiteX1" fmla="*/ 25803 w 878416"/>
              <a:gd name="connsiteY1" fmla="*/ 853711 h 879514"/>
              <a:gd name="connsiteX2" fmla="*/ 0 w 878416"/>
              <a:gd name="connsiteY2" fmla="*/ 791673 h 879514"/>
              <a:gd name="connsiteX3" fmla="*/ 0 w 878416"/>
              <a:gd name="connsiteY3" fmla="*/ 176781 h 879514"/>
              <a:gd name="connsiteX4" fmla="*/ 25803 w 878416"/>
              <a:gd name="connsiteY4" fmla="*/ 114743 h 879514"/>
              <a:gd name="connsiteX5" fmla="*/ 87842 w 878416"/>
              <a:gd name="connsiteY5" fmla="*/ 88940 h 879514"/>
              <a:gd name="connsiteX6" fmla="*/ 479835 w 878416"/>
              <a:gd name="connsiteY6" fmla="*/ 88940 h 879514"/>
              <a:gd name="connsiteX7" fmla="*/ 391993 w 878416"/>
              <a:gd name="connsiteY7" fmla="*/ 176781 h 879514"/>
              <a:gd name="connsiteX8" fmla="*/ 87842 w 878416"/>
              <a:gd name="connsiteY8" fmla="*/ 176781 h 879514"/>
              <a:gd name="connsiteX9" fmla="*/ 87842 w 878416"/>
              <a:gd name="connsiteY9" fmla="*/ 791673 h 879514"/>
              <a:gd name="connsiteX10" fmla="*/ 702733 w 878416"/>
              <a:gd name="connsiteY10" fmla="*/ 791673 h 879514"/>
              <a:gd name="connsiteX11" fmla="*/ 702733 w 878416"/>
              <a:gd name="connsiteY11" fmla="*/ 486423 h 879514"/>
              <a:gd name="connsiteX12" fmla="*/ 790575 w 878416"/>
              <a:gd name="connsiteY12" fmla="*/ 398582 h 879514"/>
              <a:gd name="connsiteX13" fmla="*/ 790575 w 878416"/>
              <a:gd name="connsiteY13" fmla="*/ 791673 h 879514"/>
              <a:gd name="connsiteX14" fmla="*/ 764772 w 878416"/>
              <a:gd name="connsiteY14" fmla="*/ 853711 h 879514"/>
              <a:gd name="connsiteX15" fmla="*/ 702733 w 878416"/>
              <a:gd name="connsiteY15" fmla="*/ 879515 h 879514"/>
              <a:gd name="connsiteX16" fmla="*/ 87842 w 878416"/>
              <a:gd name="connsiteY16" fmla="*/ 879515 h 879514"/>
              <a:gd name="connsiteX17" fmla="*/ 263525 w 878416"/>
              <a:gd name="connsiteY17" fmla="*/ 615990 h 879514"/>
              <a:gd name="connsiteX18" fmla="*/ 263525 w 878416"/>
              <a:gd name="connsiteY18" fmla="*/ 429326 h 879514"/>
              <a:gd name="connsiteX19" fmla="*/ 666499 w 878416"/>
              <a:gd name="connsiteY19" fmla="*/ 26353 h 879514"/>
              <a:gd name="connsiteX20" fmla="*/ 696145 w 878416"/>
              <a:gd name="connsiteY20" fmla="*/ 6588 h 879514"/>
              <a:gd name="connsiteX21" fmla="*/ 729086 w 878416"/>
              <a:gd name="connsiteY21" fmla="*/ 0 h 879514"/>
              <a:gd name="connsiteX22" fmla="*/ 762575 w 878416"/>
              <a:gd name="connsiteY22" fmla="*/ 6588 h 879514"/>
              <a:gd name="connsiteX23" fmla="*/ 791673 w 878416"/>
              <a:gd name="connsiteY23" fmla="*/ 26353 h 879514"/>
              <a:gd name="connsiteX24" fmla="*/ 853162 w 878416"/>
              <a:gd name="connsiteY24" fmla="*/ 88940 h 879514"/>
              <a:gd name="connsiteX25" fmla="*/ 871829 w 878416"/>
              <a:gd name="connsiteY25" fmla="*/ 118037 h 879514"/>
              <a:gd name="connsiteX26" fmla="*/ 878417 w 878416"/>
              <a:gd name="connsiteY26" fmla="*/ 150429 h 879514"/>
              <a:gd name="connsiteX27" fmla="*/ 872378 w 878416"/>
              <a:gd name="connsiteY27" fmla="*/ 182820 h 879514"/>
              <a:gd name="connsiteX28" fmla="*/ 853162 w 878416"/>
              <a:gd name="connsiteY28" fmla="*/ 211918 h 879514"/>
              <a:gd name="connsiteX29" fmla="*/ 450189 w 878416"/>
              <a:gd name="connsiteY29" fmla="*/ 615990 h 879514"/>
              <a:gd name="connsiteX30" fmla="*/ 263525 w 878416"/>
              <a:gd name="connsiteY30" fmla="*/ 615990 h 879514"/>
              <a:gd name="connsiteX31" fmla="*/ 791673 w 878416"/>
              <a:gd name="connsiteY31" fmla="*/ 150429 h 879514"/>
              <a:gd name="connsiteX32" fmla="*/ 730184 w 878416"/>
              <a:gd name="connsiteY32" fmla="*/ 88940 h 879514"/>
              <a:gd name="connsiteX33" fmla="*/ 791673 w 878416"/>
              <a:gd name="connsiteY33" fmla="*/ 150429 h 879514"/>
              <a:gd name="connsiteX34" fmla="*/ 351367 w 878416"/>
              <a:gd name="connsiteY34" fmla="*/ 528148 h 879514"/>
              <a:gd name="connsiteX35" fmla="*/ 412856 w 878416"/>
              <a:gd name="connsiteY35" fmla="*/ 528148 h 879514"/>
              <a:gd name="connsiteX36" fmla="*/ 667597 w 878416"/>
              <a:gd name="connsiteY36" fmla="*/ 273407 h 879514"/>
              <a:gd name="connsiteX37" fmla="*/ 636852 w 878416"/>
              <a:gd name="connsiteY37" fmla="*/ 242663 h 879514"/>
              <a:gd name="connsiteX38" fmla="*/ 605010 w 878416"/>
              <a:gd name="connsiteY38" fmla="*/ 211918 h 879514"/>
              <a:gd name="connsiteX39" fmla="*/ 351367 w 878416"/>
              <a:gd name="connsiteY39" fmla="*/ 465561 h 879514"/>
              <a:gd name="connsiteX40" fmla="*/ 351367 w 878416"/>
              <a:gd name="connsiteY40" fmla="*/ 528148 h 879514"/>
              <a:gd name="connsiteX41" fmla="*/ 636852 w 878416"/>
              <a:gd name="connsiteY41" fmla="*/ 242663 h 879514"/>
              <a:gd name="connsiteX42" fmla="*/ 605010 w 878416"/>
              <a:gd name="connsiteY42" fmla="*/ 211918 h 879514"/>
              <a:gd name="connsiteX43" fmla="*/ 636852 w 878416"/>
              <a:gd name="connsiteY43" fmla="*/ 242663 h 879514"/>
              <a:gd name="connsiteX44" fmla="*/ 667597 w 878416"/>
              <a:gd name="connsiteY44" fmla="*/ 273407 h 879514"/>
              <a:gd name="connsiteX45" fmla="*/ 636852 w 878416"/>
              <a:gd name="connsiteY45" fmla="*/ 242663 h 87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78416" h="879514">
                <a:moveTo>
                  <a:pt x="87842" y="879515"/>
                </a:moveTo>
                <a:cubicBezTo>
                  <a:pt x="63685" y="879515"/>
                  <a:pt x="43006" y="870914"/>
                  <a:pt x="25803" y="853711"/>
                </a:cubicBezTo>
                <a:cubicBezTo>
                  <a:pt x="8601" y="836509"/>
                  <a:pt x="0" y="815830"/>
                  <a:pt x="0" y="791673"/>
                </a:cubicBezTo>
                <a:lnTo>
                  <a:pt x="0" y="176781"/>
                </a:lnTo>
                <a:cubicBezTo>
                  <a:pt x="0" y="152625"/>
                  <a:pt x="8601" y="131946"/>
                  <a:pt x="25803" y="114743"/>
                </a:cubicBezTo>
                <a:cubicBezTo>
                  <a:pt x="43006" y="97540"/>
                  <a:pt x="63685" y="88940"/>
                  <a:pt x="87842" y="88940"/>
                </a:cubicBezTo>
                <a:lnTo>
                  <a:pt x="479835" y="88940"/>
                </a:lnTo>
                <a:lnTo>
                  <a:pt x="391993" y="176781"/>
                </a:lnTo>
                <a:lnTo>
                  <a:pt x="87842" y="176781"/>
                </a:lnTo>
                <a:lnTo>
                  <a:pt x="87842" y="791673"/>
                </a:lnTo>
                <a:lnTo>
                  <a:pt x="702733" y="791673"/>
                </a:lnTo>
                <a:lnTo>
                  <a:pt x="702733" y="486423"/>
                </a:lnTo>
                <a:lnTo>
                  <a:pt x="790575" y="398582"/>
                </a:lnTo>
                <a:lnTo>
                  <a:pt x="790575" y="791673"/>
                </a:lnTo>
                <a:cubicBezTo>
                  <a:pt x="790575" y="815830"/>
                  <a:pt x="781974" y="836509"/>
                  <a:pt x="764772" y="853711"/>
                </a:cubicBezTo>
                <a:cubicBezTo>
                  <a:pt x="747569" y="870914"/>
                  <a:pt x="726890" y="879515"/>
                  <a:pt x="702733" y="879515"/>
                </a:cubicBezTo>
                <a:lnTo>
                  <a:pt x="87842" y="879515"/>
                </a:lnTo>
                <a:close/>
                <a:moveTo>
                  <a:pt x="263525" y="615990"/>
                </a:moveTo>
                <a:lnTo>
                  <a:pt x="263525" y="429326"/>
                </a:lnTo>
                <a:lnTo>
                  <a:pt x="666499" y="26353"/>
                </a:lnTo>
                <a:cubicBezTo>
                  <a:pt x="675283" y="17568"/>
                  <a:pt x="685165" y="10980"/>
                  <a:pt x="696145" y="6588"/>
                </a:cubicBezTo>
                <a:cubicBezTo>
                  <a:pt x="707125" y="2196"/>
                  <a:pt x="718106" y="0"/>
                  <a:pt x="729086" y="0"/>
                </a:cubicBezTo>
                <a:cubicBezTo>
                  <a:pt x="740798" y="0"/>
                  <a:pt x="751961" y="2196"/>
                  <a:pt x="762575" y="6588"/>
                </a:cubicBezTo>
                <a:cubicBezTo>
                  <a:pt x="773190" y="10980"/>
                  <a:pt x="782889" y="17568"/>
                  <a:pt x="791673" y="26353"/>
                </a:cubicBezTo>
                <a:lnTo>
                  <a:pt x="853162" y="88940"/>
                </a:lnTo>
                <a:cubicBezTo>
                  <a:pt x="861214" y="97724"/>
                  <a:pt x="867436" y="107423"/>
                  <a:pt x="871829" y="118037"/>
                </a:cubicBezTo>
                <a:cubicBezTo>
                  <a:pt x="876221" y="128652"/>
                  <a:pt x="878417" y="139449"/>
                  <a:pt x="878417" y="150429"/>
                </a:cubicBezTo>
                <a:cubicBezTo>
                  <a:pt x="878417" y="161409"/>
                  <a:pt x="876404" y="172206"/>
                  <a:pt x="872378" y="182820"/>
                </a:cubicBezTo>
                <a:cubicBezTo>
                  <a:pt x="868351" y="193435"/>
                  <a:pt x="861946" y="203134"/>
                  <a:pt x="853162" y="211918"/>
                </a:cubicBezTo>
                <a:lnTo>
                  <a:pt x="450189" y="615990"/>
                </a:lnTo>
                <a:lnTo>
                  <a:pt x="263525" y="615990"/>
                </a:lnTo>
                <a:close/>
                <a:moveTo>
                  <a:pt x="791673" y="150429"/>
                </a:moveTo>
                <a:lnTo>
                  <a:pt x="730184" y="88940"/>
                </a:lnTo>
                <a:lnTo>
                  <a:pt x="791673" y="150429"/>
                </a:lnTo>
                <a:close/>
                <a:moveTo>
                  <a:pt x="351367" y="528148"/>
                </a:moveTo>
                <a:lnTo>
                  <a:pt x="412856" y="528148"/>
                </a:lnTo>
                <a:lnTo>
                  <a:pt x="667597" y="273407"/>
                </a:lnTo>
                <a:lnTo>
                  <a:pt x="636852" y="242663"/>
                </a:lnTo>
                <a:lnTo>
                  <a:pt x="605010" y="211918"/>
                </a:lnTo>
                <a:lnTo>
                  <a:pt x="351367" y="465561"/>
                </a:lnTo>
                <a:lnTo>
                  <a:pt x="351367" y="528148"/>
                </a:lnTo>
                <a:close/>
                <a:moveTo>
                  <a:pt x="636852" y="242663"/>
                </a:moveTo>
                <a:lnTo>
                  <a:pt x="605010" y="211918"/>
                </a:lnTo>
                <a:lnTo>
                  <a:pt x="636852" y="242663"/>
                </a:lnTo>
                <a:lnTo>
                  <a:pt x="667597" y="273407"/>
                </a:lnTo>
                <a:lnTo>
                  <a:pt x="636852" y="24266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0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4B1FEE-BA1F-4260-B072-FA2395FB1C7C}"/>
              </a:ext>
            </a:extLst>
          </p:cNvPr>
          <p:cNvSpPr txBox="1"/>
          <p:nvPr/>
        </p:nvSpPr>
        <p:spPr>
          <a:xfrm>
            <a:off x="1923556" y="5609577"/>
            <a:ext cx="1220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Редактор</a:t>
            </a: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Статей</a:t>
            </a:r>
          </a:p>
        </p:txBody>
      </p:sp>
      <p:sp>
        <p:nvSpPr>
          <p:cNvPr id="8" name="Рисунок 6">
            <a:extLst>
              <a:ext uri="{FF2B5EF4-FFF2-40B4-BE49-F238E27FC236}">
                <a16:creationId xmlns:a16="http://schemas.microsoft.com/office/drawing/2014/main" id="{64905B65-1CA2-4656-9488-AEFED2D62C00}"/>
              </a:ext>
            </a:extLst>
          </p:cNvPr>
          <p:cNvSpPr/>
          <p:nvPr/>
        </p:nvSpPr>
        <p:spPr>
          <a:xfrm>
            <a:off x="10403739" y="5503994"/>
            <a:ext cx="878416" cy="878416"/>
          </a:xfrm>
          <a:custGeom>
            <a:avLst/>
            <a:gdLst>
              <a:gd name="connsiteX0" fmla="*/ 84667 w 762000"/>
              <a:gd name="connsiteY0" fmla="*/ 762001 h 762000"/>
              <a:gd name="connsiteX1" fmla="*/ 24871 w 762000"/>
              <a:gd name="connsiteY1" fmla="*/ 737130 h 762000"/>
              <a:gd name="connsiteX2" fmla="*/ 0 w 762000"/>
              <a:gd name="connsiteY2" fmla="*/ 677334 h 762000"/>
              <a:gd name="connsiteX3" fmla="*/ 0 w 762000"/>
              <a:gd name="connsiteY3" fmla="*/ 148167 h 762000"/>
              <a:gd name="connsiteX4" fmla="*/ 4763 w 762000"/>
              <a:gd name="connsiteY4" fmla="*/ 120121 h 762000"/>
              <a:gd name="connsiteX5" fmla="*/ 19050 w 762000"/>
              <a:gd name="connsiteY5" fmla="*/ 95250 h 762000"/>
              <a:gd name="connsiteX6" fmla="*/ 78317 w 762000"/>
              <a:gd name="connsiteY6" fmla="*/ 23283 h 762000"/>
              <a:gd name="connsiteX7" fmla="*/ 100013 w 762000"/>
              <a:gd name="connsiteY7" fmla="*/ 5821 h 762000"/>
              <a:gd name="connsiteX8" fmla="*/ 127000 w 762000"/>
              <a:gd name="connsiteY8" fmla="*/ 0 h 762000"/>
              <a:gd name="connsiteX9" fmla="*/ 635001 w 762000"/>
              <a:gd name="connsiteY9" fmla="*/ 0 h 762000"/>
              <a:gd name="connsiteX10" fmla="*/ 661988 w 762000"/>
              <a:gd name="connsiteY10" fmla="*/ 5821 h 762000"/>
              <a:gd name="connsiteX11" fmla="*/ 683684 w 762000"/>
              <a:gd name="connsiteY11" fmla="*/ 23283 h 762000"/>
              <a:gd name="connsiteX12" fmla="*/ 742951 w 762000"/>
              <a:gd name="connsiteY12" fmla="*/ 95250 h 762000"/>
              <a:gd name="connsiteX13" fmla="*/ 757238 w 762000"/>
              <a:gd name="connsiteY13" fmla="*/ 120121 h 762000"/>
              <a:gd name="connsiteX14" fmla="*/ 762001 w 762000"/>
              <a:gd name="connsiteY14" fmla="*/ 148167 h 762000"/>
              <a:gd name="connsiteX15" fmla="*/ 762001 w 762000"/>
              <a:gd name="connsiteY15" fmla="*/ 677334 h 762000"/>
              <a:gd name="connsiteX16" fmla="*/ 737130 w 762000"/>
              <a:gd name="connsiteY16" fmla="*/ 737130 h 762000"/>
              <a:gd name="connsiteX17" fmla="*/ 677334 w 762000"/>
              <a:gd name="connsiteY17" fmla="*/ 762001 h 762000"/>
              <a:gd name="connsiteX18" fmla="*/ 84667 w 762000"/>
              <a:gd name="connsiteY18" fmla="*/ 762001 h 762000"/>
              <a:gd name="connsiteX19" fmla="*/ 101600 w 762000"/>
              <a:gd name="connsiteY19" fmla="*/ 127000 h 762000"/>
              <a:gd name="connsiteX20" fmla="*/ 660401 w 762000"/>
              <a:gd name="connsiteY20" fmla="*/ 127000 h 762000"/>
              <a:gd name="connsiteX21" fmla="*/ 624417 w 762000"/>
              <a:gd name="connsiteY21" fmla="*/ 84667 h 762000"/>
              <a:gd name="connsiteX22" fmla="*/ 137583 w 762000"/>
              <a:gd name="connsiteY22" fmla="*/ 84667 h 762000"/>
              <a:gd name="connsiteX23" fmla="*/ 101600 w 762000"/>
              <a:gd name="connsiteY23" fmla="*/ 127000 h 762000"/>
              <a:gd name="connsiteX24" fmla="*/ 84667 w 762000"/>
              <a:gd name="connsiteY24" fmla="*/ 677334 h 762000"/>
              <a:gd name="connsiteX25" fmla="*/ 677334 w 762000"/>
              <a:gd name="connsiteY25" fmla="*/ 677334 h 762000"/>
              <a:gd name="connsiteX26" fmla="*/ 677334 w 762000"/>
              <a:gd name="connsiteY26" fmla="*/ 211667 h 762000"/>
              <a:gd name="connsiteX27" fmla="*/ 84667 w 762000"/>
              <a:gd name="connsiteY27" fmla="*/ 211667 h 762000"/>
              <a:gd name="connsiteX28" fmla="*/ 84667 w 762000"/>
              <a:gd name="connsiteY28" fmla="*/ 677334 h 762000"/>
              <a:gd name="connsiteX29" fmla="*/ 488950 w 762000"/>
              <a:gd name="connsiteY29" fmla="*/ 594784 h 762000"/>
              <a:gd name="connsiteX30" fmla="*/ 639234 w 762000"/>
              <a:gd name="connsiteY30" fmla="*/ 444500 h 762000"/>
              <a:gd name="connsiteX31" fmla="*/ 488950 w 762000"/>
              <a:gd name="connsiteY31" fmla="*/ 294217 h 762000"/>
              <a:gd name="connsiteX32" fmla="*/ 427567 w 762000"/>
              <a:gd name="connsiteY32" fmla="*/ 355600 h 762000"/>
              <a:gd name="connsiteX33" fmla="*/ 516467 w 762000"/>
              <a:gd name="connsiteY33" fmla="*/ 444500 h 762000"/>
              <a:gd name="connsiteX34" fmla="*/ 427567 w 762000"/>
              <a:gd name="connsiteY34" fmla="*/ 533401 h 762000"/>
              <a:gd name="connsiteX35" fmla="*/ 488950 w 762000"/>
              <a:gd name="connsiteY35" fmla="*/ 594784 h 762000"/>
              <a:gd name="connsiteX36" fmla="*/ 275167 w 762000"/>
              <a:gd name="connsiteY36" fmla="*/ 594784 h 762000"/>
              <a:gd name="connsiteX37" fmla="*/ 336550 w 762000"/>
              <a:gd name="connsiteY37" fmla="*/ 533401 h 762000"/>
              <a:gd name="connsiteX38" fmla="*/ 247650 w 762000"/>
              <a:gd name="connsiteY38" fmla="*/ 444500 h 762000"/>
              <a:gd name="connsiteX39" fmla="*/ 336550 w 762000"/>
              <a:gd name="connsiteY39" fmla="*/ 355600 h 762000"/>
              <a:gd name="connsiteX40" fmla="*/ 275167 w 762000"/>
              <a:gd name="connsiteY40" fmla="*/ 294217 h 762000"/>
              <a:gd name="connsiteX41" fmla="*/ 124883 w 762000"/>
              <a:gd name="connsiteY41" fmla="*/ 444500 h 762000"/>
              <a:gd name="connsiteX42" fmla="*/ 275167 w 762000"/>
              <a:gd name="connsiteY42" fmla="*/ 594784 h 762000"/>
              <a:gd name="connsiteX43" fmla="*/ 84667 w 762000"/>
              <a:gd name="connsiteY43" fmla="*/ 677334 h 762000"/>
              <a:gd name="connsiteX44" fmla="*/ 84667 w 762000"/>
              <a:gd name="connsiteY44" fmla="*/ 211667 h 762000"/>
              <a:gd name="connsiteX45" fmla="*/ 84667 w 762000"/>
              <a:gd name="connsiteY45" fmla="*/ 67733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62000" h="762000">
                <a:moveTo>
                  <a:pt x="84667" y="762001"/>
                </a:moveTo>
                <a:cubicBezTo>
                  <a:pt x="61383" y="762001"/>
                  <a:pt x="41452" y="753711"/>
                  <a:pt x="24871" y="737130"/>
                </a:cubicBezTo>
                <a:cubicBezTo>
                  <a:pt x="8290" y="720549"/>
                  <a:pt x="0" y="700617"/>
                  <a:pt x="0" y="677334"/>
                </a:cubicBezTo>
                <a:lnTo>
                  <a:pt x="0" y="148167"/>
                </a:lnTo>
                <a:cubicBezTo>
                  <a:pt x="0" y="138289"/>
                  <a:pt x="1588" y="128940"/>
                  <a:pt x="4763" y="120121"/>
                </a:cubicBezTo>
                <a:cubicBezTo>
                  <a:pt x="7938" y="111302"/>
                  <a:pt x="12700" y="103011"/>
                  <a:pt x="19050" y="95250"/>
                </a:cubicBezTo>
                <a:lnTo>
                  <a:pt x="78317" y="23283"/>
                </a:lnTo>
                <a:cubicBezTo>
                  <a:pt x="84667" y="15523"/>
                  <a:pt x="91898" y="9702"/>
                  <a:pt x="100013" y="5821"/>
                </a:cubicBezTo>
                <a:cubicBezTo>
                  <a:pt x="108127" y="1940"/>
                  <a:pt x="117123" y="0"/>
                  <a:pt x="127000" y="0"/>
                </a:cubicBezTo>
                <a:lnTo>
                  <a:pt x="635001" y="0"/>
                </a:lnTo>
                <a:cubicBezTo>
                  <a:pt x="644878" y="0"/>
                  <a:pt x="653874" y="1940"/>
                  <a:pt x="661988" y="5821"/>
                </a:cubicBezTo>
                <a:cubicBezTo>
                  <a:pt x="670102" y="9702"/>
                  <a:pt x="677334" y="15523"/>
                  <a:pt x="683684" y="23283"/>
                </a:cubicBezTo>
                <a:lnTo>
                  <a:pt x="742951" y="95250"/>
                </a:lnTo>
                <a:cubicBezTo>
                  <a:pt x="749301" y="103011"/>
                  <a:pt x="754063" y="111302"/>
                  <a:pt x="757238" y="120121"/>
                </a:cubicBezTo>
                <a:cubicBezTo>
                  <a:pt x="760413" y="128940"/>
                  <a:pt x="762001" y="138289"/>
                  <a:pt x="762001" y="148167"/>
                </a:cubicBezTo>
                <a:lnTo>
                  <a:pt x="762001" y="677334"/>
                </a:lnTo>
                <a:cubicBezTo>
                  <a:pt x="762001" y="700617"/>
                  <a:pt x="753711" y="720549"/>
                  <a:pt x="737130" y="737130"/>
                </a:cubicBezTo>
                <a:cubicBezTo>
                  <a:pt x="720549" y="753711"/>
                  <a:pt x="700617" y="762001"/>
                  <a:pt x="677334" y="762001"/>
                </a:cubicBezTo>
                <a:lnTo>
                  <a:pt x="84667" y="762001"/>
                </a:lnTo>
                <a:close/>
                <a:moveTo>
                  <a:pt x="101600" y="127000"/>
                </a:moveTo>
                <a:lnTo>
                  <a:pt x="660401" y="127000"/>
                </a:lnTo>
                <a:lnTo>
                  <a:pt x="624417" y="84667"/>
                </a:lnTo>
                <a:lnTo>
                  <a:pt x="137583" y="84667"/>
                </a:lnTo>
                <a:lnTo>
                  <a:pt x="101600" y="127000"/>
                </a:lnTo>
                <a:close/>
                <a:moveTo>
                  <a:pt x="84667" y="677334"/>
                </a:moveTo>
                <a:lnTo>
                  <a:pt x="677334" y="677334"/>
                </a:lnTo>
                <a:lnTo>
                  <a:pt x="677334" y="211667"/>
                </a:lnTo>
                <a:lnTo>
                  <a:pt x="84667" y="211667"/>
                </a:lnTo>
                <a:lnTo>
                  <a:pt x="84667" y="677334"/>
                </a:lnTo>
                <a:close/>
                <a:moveTo>
                  <a:pt x="488950" y="594784"/>
                </a:moveTo>
                <a:lnTo>
                  <a:pt x="639234" y="444500"/>
                </a:lnTo>
                <a:lnTo>
                  <a:pt x="488950" y="294217"/>
                </a:lnTo>
                <a:lnTo>
                  <a:pt x="427567" y="355600"/>
                </a:lnTo>
                <a:lnTo>
                  <a:pt x="516467" y="444500"/>
                </a:lnTo>
                <a:lnTo>
                  <a:pt x="427567" y="533401"/>
                </a:lnTo>
                <a:lnTo>
                  <a:pt x="488950" y="594784"/>
                </a:lnTo>
                <a:close/>
                <a:moveTo>
                  <a:pt x="275167" y="594784"/>
                </a:moveTo>
                <a:lnTo>
                  <a:pt x="336550" y="533401"/>
                </a:lnTo>
                <a:lnTo>
                  <a:pt x="247650" y="444500"/>
                </a:lnTo>
                <a:lnTo>
                  <a:pt x="336550" y="355600"/>
                </a:lnTo>
                <a:lnTo>
                  <a:pt x="275167" y="294217"/>
                </a:lnTo>
                <a:lnTo>
                  <a:pt x="124883" y="444500"/>
                </a:lnTo>
                <a:lnTo>
                  <a:pt x="275167" y="594784"/>
                </a:lnTo>
                <a:close/>
                <a:moveTo>
                  <a:pt x="84667" y="677334"/>
                </a:moveTo>
                <a:lnTo>
                  <a:pt x="84667" y="211667"/>
                </a:lnTo>
                <a:lnTo>
                  <a:pt x="84667" y="67733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05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73CD0F6-C777-4655-BFB0-11C9B7BBD197}"/>
              </a:ext>
            </a:extLst>
          </p:cNvPr>
          <p:cNvSpPr txBox="1"/>
          <p:nvPr/>
        </p:nvSpPr>
        <p:spPr>
          <a:xfrm>
            <a:off x="9048237" y="5609577"/>
            <a:ext cx="1204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Сборщик</a:t>
            </a:r>
          </a:p>
          <a:p>
            <a:pPr algn="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Сайтов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A9D57EFF-F6D3-40F7-A640-1B0BD05F848B}"/>
              </a:ext>
            </a:extLst>
          </p:cNvPr>
          <p:cNvGrpSpPr/>
          <p:nvPr/>
        </p:nvGrpSpPr>
        <p:grpSpPr>
          <a:xfrm>
            <a:off x="432658" y="2893070"/>
            <a:ext cx="1957075" cy="1607750"/>
            <a:chOff x="432658" y="2893070"/>
            <a:chExt cx="1957075" cy="1607750"/>
          </a:xfrm>
        </p:grpSpPr>
        <p:sp>
          <p:nvSpPr>
            <p:cNvPr id="13" name="Рисунок 11">
              <a:extLst>
                <a:ext uri="{FF2B5EF4-FFF2-40B4-BE49-F238E27FC236}">
                  <a16:creationId xmlns:a16="http://schemas.microsoft.com/office/drawing/2014/main" id="{DE059271-F6F4-4564-BE77-555EA71ECC79}"/>
                </a:ext>
              </a:extLst>
            </p:cNvPr>
            <p:cNvSpPr/>
            <p:nvPr/>
          </p:nvSpPr>
          <p:spPr>
            <a:xfrm>
              <a:off x="971988" y="2893070"/>
              <a:ext cx="878416" cy="878416"/>
            </a:xfrm>
            <a:custGeom>
              <a:avLst/>
              <a:gdLst>
                <a:gd name="connsiteX0" fmla="*/ 124442 w 658812"/>
                <a:gd name="connsiteY0" fmla="*/ 585611 h 658812"/>
                <a:gd name="connsiteX1" fmla="*/ 183003 w 658812"/>
                <a:gd name="connsiteY1" fmla="*/ 585611 h 658812"/>
                <a:gd name="connsiteX2" fmla="*/ 209081 w 658812"/>
                <a:gd name="connsiteY2" fmla="*/ 596133 h 658812"/>
                <a:gd name="connsiteX3" fmla="*/ 219604 w 658812"/>
                <a:gd name="connsiteY3" fmla="*/ 622211 h 658812"/>
                <a:gd name="connsiteX4" fmla="*/ 209081 w 658812"/>
                <a:gd name="connsiteY4" fmla="*/ 648289 h 658812"/>
                <a:gd name="connsiteX5" fmla="*/ 183003 w 658812"/>
                <a:gd name="connsiteY5" fmla="*/ 658812 h 658812"/>
                <a:gd name="connsiteX6" fmla="*/ 36601 w 658812"/>
                <a:gd name="connsiteY6" fmla="*/ 658812 h 658812"/>
                <a:gd name="connsiteX7" fmla="*/ 10523 w 658812"/>
                <a:gd name="connsiteY7" fmla="*/ 648289 h 658812"/>
                <a:gd name="connsiteX8" fmla="*/ 0 w 658812"/>
                <a:gd name="connsiteY8" fmla="*/ 622211 h 658812"/>
                <a:gd name="connsiteX9" fmla="*/ 0 w 658812"/>
                <a:gd name="connsiteY9" fmla="*/ 475809 h 658812"/>
                <a:gd name="connsiteX10" fmla="*/ 10523 w 658812"/>
                <a:gd name="connsiteY10" fmla="*/ 449731 h 658812"/>
                <a:gd name="connsiteX11" fmla="*/ 36601 w 658812"/>
                <a:gd name="connsiteY11" fmla="*/ 439208 h 658812"/>
                <a:gd name="connsiteX12" fmla="*/ 62679 w 658812"/>
                <a:gd name="connsiteY12" fmla="*/ 449731 h 658812"/>
                <a:gd name="connsiteX13" fmla="*/ 73201 w 658812"/>
                <a:gd name="connsiteY13" fmla="*/ 475809 h 658812"/>
                <a:gd name="connsiteX14" fmla="*/ 73201 w 658812"/>
                <a:gd name="connsiteY14" fmla="*/ 534370 h 658812"/>
                <a:gd name="connsiteX15" fmla="*/ 161043 w 658812"/>
                <a:gd name="connsiteY15" fmla="*/ 446528 h 658812"/>
                <a:gd name="connsiteX16" fmla="*/ 186663 w 658812"/>
                <a:gd name="connsiteY16" fmla="*/ 436463 h 658812"/>
                <a:gd name="connsiteX17" fmla="*/ 212284 w 658812"/>
                <a:gd name="connsiteY17" fmla="*/ 446528 h 658812"/>
                <a:gd name="connsiteX18" fmla="*/ 222349 w 658812"/>
                <a:gd name="connsiteY18" fmla="*/ 472149 h 658812"/>
                <a:gd name="connsiteX19" fmla="*/ 212284 w 658812"/>
                <a:gd name="connsiteY19" fmla="*/ 497769 h 658812"/>
                <a:gd name="connsiteX20" fmla="*/ 124442 w 658812"/>
                <a:gd name="connsiteY20" fmla="*/ 585611 h 658812"/>
                <a:gd name="connsiteX21" fmla="*/ 534370 w 658812"/>
                <a:gd name="connsiteY21" fmla="*/ 585611 h 658812"/>
                <a:gd name="connsiteX22" fmla="*/ 446528 w 658812"/>
                <a:gd name="connsiteY22" fmla="*/ 497769 h 658812"/>
                <a:gd name="connsiteX23" fmla="*/ 436463 w 658812"/>
                <a:gd name="connsiteY23" fmla="*/ 472149 h 658812"/>
                <a:gd name="connsiteX24" fmla="*/ 446528 w 658812"/>
                <a:gd name="connsiteY24" fmla="*/ 446528 h 658812"/>
                <a:gd name="connsiteX25" fmla="*/ 472149 w 658812"/>
                <a:gd name="connsiteY25" fmla="*/ 436463 h 658812"/>
                <a:gd name="connsiteX26" fmla="*/ 497769 w 658812"/>
                <a:gd name="connsiteY26" fmla="*/ 446528 h 658812"/>
                <a:gd name="connsiteX27" fmla="*/ 585611 w 658812"/>
                <a:gd name="connsiteY27" fmla="*/ 534370 h 658812"/>
                <a:gd name="connsiteX28" fmla="*/ 585611 w 658812"/>
                <a:gd name="connsiteY28" fmla="*/ 475809 h 658812"/>
                <a:gd name="connsiteX29" fmla="*/ 596133 w 658812"/>
                <a:gd name="connsiteY29" fmla="*/ 449731 h 658812"/>
                <a:gd name="connsiteX30" fmla="*/ 622211 w 658812"/>
                <a:gd name="connsiteY30" fmla="*/ 439208 h 658812"/>
                <a:gd name="connsiteX31" fmla="*/ 648289 w 658812"/>
                <a:gd name="connsiteY31" fmla="*/ 449731 h 658812"/>
                <a:gd name="connsiteX32" fmla="*/ 658812 w 658812"/>
                <a:gd name="connsiteY32" fmla="*/ 475809 h 658812"/>
                <a:gd name="connsiteX33" fmla="*/ 658812 w 658812"/>
                <a:gd name="connsiteY33" fmla="*/ 622211 h 658812"/>
                <a:gd name="connsiteX34" fmla="*/ 648289 w 658812"/>
                <a:gd name="connsiteY34" fmla="*/ 648289 h 658812"/>
                <a:gd name="connsiteX35" fmla="*/ 622211 w 658812"/>
                <a:gd name="connsiteY35" fmla="*/ 658812 h 658812"/>
                <a:gd name="connsiteX36" fmla="*/ 475809 w 658812"/>
                <a:gd name="connsiteY36" fmla="*/ 658812 h 658812"/>
                <a:gd name="connsiteX37" fmla="*/ 449731 w 658812"/>
                <a:gd name="connsiteY37" fmla="*/ 648289 h 658812"/>
                <a:gd name="connsiteX38" fmla="*/ 439208 w 658812"/>
                <a:gd name="connsiteY38" fmla="*/ 622211 h 658812"/>
                <a:gd name="connsiteX39" fmla="*/ 449731 w 658812"/>
                <a:gd name="connsiteY39" fmla="*/ 596133 h 658812"/>
                <a:gd name="connsiteX40" fmla="*/ 475809 w 658812"/>
                <a:gd name="connsiteY40" fmla="*/ 585611 h 658812"/>
                <a:gd name="connsiteX41" fmla="*/ 534370 w 658812"/>
                <a:gd name="connsiteY41" fmla="*/ 585611 h 658812"/>
                <a:gd name="connsiteX42" fmla="*/ 73201 w 658812"/>
                <a:gd name="connsiteY42" fmla="*/ 124442 h 658812"/>
                <a:gd name="connsiteX43" fmla="*/ 73201 w 658812"/>
                <a:gd name="connsiteY43" fmla="*/ 183003 h 658812"/>
                <a:gd name="connsiteX44" fmla="*/ 62679 w 658812"/>
                <a:gd name="connsiteY44" fmla="*/ 209081 h 658812"/>
                <a:gd name="connsiteX45" fmla="*/ 36601 w 658812"/>
                <a:gd name="connsiteY45" fmla="*/ 219604 h 658812"/>
                <a:gd name="connsiteX46" fmla="*/ 10523 w 658812"/>
                <a:gd name="connsiteY46" fmla="*/ 209081 h 658812"/>
                <a:gd name="connsiteX47" fmla="*/ 0 w 658812"/>
                <a:gd name="connsiteY47" fmla="*/ 183003 h 658812"/>
                <a:gd name="connsiteX48" fmla="*/ 0 w 658812"/>
                <a:gd name="connsiteY48" fmla="*/ 36601 h 658812"/>
                <a:gd name="connsiteX49" fmla="*/ 10523 w 658812"/>
                <a:gd name="connsiteY49" fmla="*/ 10523 h 658812"/>
                <a:gd name="connsiteX50" fmla="*/ 36601 w 658812"/>
                <a:gd name="connsiteY50" fmla="*/ 0 h 658812"/>
                <a:gd name="connsiteX51" fmla="*/ 183003 w 658812"/>
                <a:gd name="connsiteY51" fmla="*/ 0 h 658812"/>
                <a:gd name="connsiteX52" fmla="*/ 209081 w 658812"/>
                <a:gd name="connsiteY52" fmla="*/ 10523 h 658812"/>
                <a:gd name="connsiteX53" fmla="*/ 219604 w 658812"/>
                <a:gd name="connsiteY53" fmla="*/ 36601 h 658812"/>
                <a:gd name="connsiteX54" fmla="*/ 209081 w 658812"/>
                <a:gd name="connsiteY54" fmla="*/ 62679 h 658812"/>
                <a:gd name="connsiteX55" fmla="*/ 183003 w 658812"/>
                <a:gd name="connsiteY55" fmla="*/ 73201 h 658812"/>
                <a:gd name="connsiteX56" fmla="*/ 124442 w 658812"/>
                <a:gd name="connsiteY56" fmla="*/ 73201 h 658812"/>
                <a:gd name="connsiteX57" fmla="*/ 212284 w 658812"/>
                <a:gd name="connsiteY57" fmla="*/ 161043 h 658812"/>
                <a:gd name="connsiteX58" fmla="*/ 222349 w 658812"/>
                <a:gd name="connsiteY58" fmla="*/ 186663 h 658812"/>
                <a:gd name="connsiteX59" fmla="*/ 212284 w 658812"/>
                <a:gd name="connsiteY59" fmla="*/ 212284 h 658812"/>
                <a:gd name="connsiteX60" fmla="*/ 186663 w 658812"/>
                <a:gd name="connsiteY60" fmla="*/ 222349 h 658812"/>
                <a:gd name="connsiteX61" fmla="*/ 161043 w 658812"/>
                <a:gd name="connsiteY61" fmla="*/ 212284 h 658812"/>
                <a:gd name="connsiteX62" fmla="*/ 73201 w 658812"/>
                <a:gd name="connsiteY62" fmla="*/ 124442 h 658812"/>
                <a:gd name="connsiteX63" fmla="*/ 585611 w 658812"/>
                <a:gd name="connsiteY63" fmla="*/ 124442 h 658812"/>
                <a:gd name="connsiteX64" fmla="*/ 497769 w 658812"/>
                <a:gd name="connsiteY64" fmla="*/ 212284 h 658812"/>
                <a:gd name="connsiteX65" fmla="*/ 472149 w 658812"/>
                <a:gd name="connsiteY65" fmla="*/ 222349 h 658812"/>
                <a:gd name="connsiteX66" fmla="*/ 446528 w 658812"/>
                <a:gd name="connsiteY66" fmla="*/ 212284 h 658812"/>
                <a:gd name="connsiteX67" fmla="*/ 436463 w 658812"/>
                <a:gd name="connsiteY67" fmla="*/ 186663 h 658812"/>
                <a:gd name="connsiteX68" fmla="*/ 446528 w 658812"/>
                <a:gd name="connsiteY68" fmla="*/ 161043 h 658812"/>
                <a:gd name="connsiteX69" fmla="*/ 534370 w 658812"/>
                <a:gd name="connsiteY69" fmla="*/ 73201 h 658812"/>
                <a:gd name="connsiteX70" fmla="*/ 475809 w 658812"/>
                <a:gd name="connsiteY70" fmla="*/ 73201 h 658812"/>
                <a:gd name="connsiteX71" fmla="*/ 449731 w 658812"/>
                <a:gd name="connsiteY71" fmla="*/ 62679 h 658812"/>
                <a:gd name="connsiteX72" fmla="*/ 439208 w 658812"/>
                <a:gd name="connsiteY72" fmla="*/ 36601 h 658812"/>
                <a:gd name="connsiteX73" fmla="*/ 449731 w 658812"/>
                <a:gd name="connsiteY73" fmla="*/ 10523 h 658812"/>
                <a:gd name="connsiteX74" fmla="*/ 475809 w 658812"/>
                <a:gd name="connsiteY74" fmla="*/ 0 h 658812"/>
                <a:gd name="connsiteX75" fmla="*/ 622211 w 658812"/>
                <a:gd name="connsiteY75" fmla="*/ 0 h 658812"/>
                <a:gd name="connsiteX76" fmla="*/ 648289 w 658812"/>
                <a:gd name="connsiteY76" fmla="*/ 10523 h 658812"/>
                <a:gd name="connsiteX77" fmla="*/ 658812 w 658812"/>
                <a:gd name="connsiteY77" fmla="*/ 36601 h 658812"/>
                <a:gd name="connsiteX78" fmla="*/ 658812 w 658812"/>
                <a:gd name="connsiteY78" fmla="*/ 183003 h 658812"/>
                <a:gd name="connsiteX79" fmla="*/ 648289 w 658812"/>
                <a:gd name="connsiteY79" fmla="*/ 209081 h 658812"/>
                <a:gd name="connsiteX80" fmla="*/ 622211 w 658812"/>
                <a:gd name="connsiteY80" fmla="*/ 219604 h 658812"/>
                <a:gd name="connsiteX81" fmla="*/ 596133 w 658812"/>
                <a:gd name="connsiteY81" fmla="*/ 209081 h 658812"/>
                <a:gd name="connsiteX82" fmla="*/ 585611 w 658812"/>
                <a:gd name="connsiteY82" fmla="*/ 183003 h 658812"/>
                <a:gd name="connsiteX83" fmla="*/ 585611 w 658812"/>
                <a:gd name="connsiteY83" fmla="*/ 124442 h 65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58812" h="658812">
                  <a:moveTo>
                    <a:pt x="124442" y="585611"/>
                  </a:moveTo>
                  <a:lnTo>
                    <a:pt x="183003" y="585611"/>
                  </a:lnTo>
                  <a:cubicBezTo>
                    <a:pt x="193374" y="585611"/>
                    <a:pt x="202066" y="589118"/>
                    <a:pt x="209081" y="596133"/>
                  </a:cubicBezTo>
                  <a:cubicBezTo>
                    <a:pt x="216096" y="603149"/>
                    <a:pt x="219604" y="611841"/>
                    <a:pt x="219604" y="622211"/>
                  </a:cubicBezTo>
                  <a:cubicBezTo>
                    <a:pt x="219604" y="632582"/>
                    <a:pt x="216096" y="641274"/>
                    <a:pt x="209081" y="648289"/>
                  </a:cubicBezTo>
                  <a:cubicBezTo>
                    <a:pt x="202066" y="655304"/>
                    <a:pt x="193374" y="658812"/>
                    <a:pt x="183003" y="658812"/>
                  </a:cubicBezTo>
                  <a:lnTo>
                    <a:pt x="36601" y="658812"/>
                  </a:lnTo>
                  <a:cubicBezTo>
                    <a:pt x="26230" y="658812"/>
                    <a:pt x="17538" y="655304"/>
                    <a:pt x="10523" y="648289"/>
                  </a:cubicBezTo>
                  <a:cubicBezTo>
                    <a:pt x="3508" y="641274"/>
                    <a:pt x="0" y="632582"/>
                    <a:pt x="0" y="622211"/>
                  </a:cubicBezTo>
                  <a:lnTo>
                    <a:pt x="0" y="475809"/>
                  </a:lnTo>
                  <a:cubicBezTo>
                    <a:pt x="0" y="465438"/>
                    <a:pt x="3508" y="456746"/>
                    <a:pt x="10523" y="449731"/>
                  </a:cubicBezTo>
                  <a:cubicBezTo>
                    <a:pt x="17538" y="442716"/>
                    <a:pt x="26230" y="439208"/>
                    <a:pt x="36601" y="439208"/>
                  </a:cubicBezTo>
                  <a:cubicBezTo>
                    <a:pt x="46971" y="439208"/>
                    <a:pt x="55664" y="442716"/>
                    <a:pt x="62679" y="449731"/>
                  </a:cubicBezTo>
                  <a:cubicBezTo>
                    <a:pt x="69694" y="456746"/>
                    <a:pt x="73201" y="465438"/>
                    <a:pt x="73201" y="475809"/>
                  </a:cubicBezTo>
                  <a:lnTo>
                    <a:pt x="73201" y="534370"/>
                  </a:lnTo>
                  <a:lnTo>
                    <a:pt x="161043" y="446528"/>
                  </a:lnTo>
                  <a:cubicBezTo>
                    <a:pt x="167753" y="439818"/>
                    <a:pt x="176293" y="436463"/>
                    <a:pt x="186663" y="436463"/>
                  </a:cubicBezTo>
                  <a:cubicBezTo>
                    <a:pt x="197034" y="436463"/>
                    <a:pt x="205574" y="439818"/>
                    <a:pt x="212284" y="446528"/>
                  </a:cubicBezTo>
                  <a:cubicBezTo>
                    <a:pt x="218994" y="453238"/>
                    <a:pt x="222349" y="461778"/>
                    <a:pt x="222349" y="472149"/>
                  </a:cubicBezTo>
                  <a:cubicBezTo>
                    <a:pt x="222349" y="482519"/>
                    <a:pt x="218994" y="491059"/>
                    <a:pt x="212284" y="497769"/>
                  </a:cubicBezTo>
                  <a:lnTo>
                    <a:pt x="124442" y="585611"/>
                  </a:lnTo>
                  <a:close/>
                  <a:moveTo>
                    <a:pt x="534370" y="585611"/>
                  </a:moveTo>
                  <a:lnTo>
                    <a:pt x="446528" y="497769"/>
                  </a:lnTo>
                  <a:cubicBezTo>
                    <a:pt x="439818" y="491059"/>
                    <a:pt x="436463" y="482519"/>
                    <a:pt x="436463" y="472149"/>
                  </a:cubicBezTo>
                  <a:cubicBezTo>
                    <a:pt x="436463" y="461778"/>
                    <a:pt x="439818" y="453238"/>
                    <a:pt x="446528" y="446528"/>
                  </a:cubicBezTo>
                  <a:cubicBezTo>
                    <a:pt x="453238" y="439818"/>
                    <a:pt x="461778" y="436463"/>
                    <a:pt x="472149" y="436463"/>
                  </a:cubicBezTo>
                  <a:cubicBezTo>
                    <a:pt x="482519" y="436463"/>
                    <a:pt x="491059" y="439818"/>
                    <a:pt x="497769" y="446528"/>
                  </a:cubicBezTo>
                  <a:lnTo>
                    <a:pt x="585611" y="534370"/>
                  </a:lnTo>
                  <a:lnTo>
                    <a:pt x="585611" y="475809"/>
                  </a:lnTo>
                  <a:cubicBezTo>
                    <a:pt x="585611" y="465438"/>
                    <a:pt x="589118" y="456746"/>
                    <a:pt x="596133" y="449731"/>
                  </a:cubicBezTo>
                  <a:cubicBezTo>
                    <a:pt x="603149" y="442716"/>
                    <a:pt x="611841" y="439208"/>
                    <a:pt x="622211" y="439208"/>
                  </a:cubicBezTo>
                  <a:cubicBezTo>
                    <a:pt x="632582" y="439208"/>
                    <a:pt x="641274" y="442716"/>
                    <a:pt x="648289" y="449731"/>
                  </a:cubicBezTo>
                  <a:cubicBezTo>
                    <a:pt x="655304" y="456746"/>
                    <a:pt x="658812" y="465438"/>
                    <a:pt x="658812" y="475809"/>
                  </a:cubicBezTo>
                  <a:lnTo>
                    <a:pt x="658812" y="622211"/>
                  </a:lnTo>
                  <a:cubicBezTo>
                    <a:pt x="658812" y="632582"/>
                    <a:pt x="655304" y="641274"/>
                    <a:pt x="648289" y="648289"/>
                  </a:cubicBezTo>
                  <a:cubicBezTo>
                    <a:pt x="641274" y="655304"/>
                    <a:pt x="632582" y="658812"/>
                    <a:pt x="622211" y="658812"/>
                  </a:cubicBezTo>
                  <a:lnTo>
                    <a:pt x="475809" y="658812"/>
                  </a:lnTo>
                  <a:cubicBezTo>
                    <a:pt x="465439" y="658812"/>
                    <a:pt x="456746" y="655304"/>
                    <a:pt x="449731" y="648289"/>
                  </a:cubicBezTo>
                  <a:cubicBezTo>
                    <a:pt x="442716" y="641274"/>
                    <a:pt x="439208" y="632582"/>
                    <a:pt x="439208" y="622211"/>
                  </a:cubicBezTo>
                  <a:cubicBezTo>
                    <a:pt x="439208" y="611841"/>
                    <a:pt x="442716" y="603149"/>
                    <a:pt x="449731" y="596133"/>
                  </a:cubicBezTo>
                  <a:cubicBezTo>
                    <a:pt x="456746" y="589118"/>
                    <a:pt x="465439" y="585611"/>
                    <a:pt x="475809" y="585611"/>
                  </a:cubicBezTo>
                  <a:lnTo>
                    <a:pt x="534370" y="585611"/>
                  </a:lnTo>
                  <a:close/>
                  <a:moveTo>
                    <a:pt x="73201" y="124442"/>
                  </a:moveTo>
                  <a:lnTo>
                    <a:pt x="73201" y="183003"/>
                  </a:lnTo>
                  <a:cubicBezTo>
                    <a:pt x="73201" y="193374"/>
                    <a:pt x="69694" y="202066"/>
                    <a:pt x="62679" y="209081"/>
                  </a:cubicBezTo>
                  <a:cubicBezTo>
                    <a:pt x="55664" y="216096"/>
                    <a:pt x="46971" y="219604"/>
                    <a:pt x="36601" y="219604"/>
                  </a:cubicBezTo>
                  <a:cubicBezTo>
                    <a:pt x="26230" y="219604"/>
                    <a:pt x="17538" y="216096"/>
                    <a:pt x="10523" y="209081"/>
                  </a:cubicBezTo>
                  <a:cubicBezTo>
                    <a:pt x="3508" y="202066"/>
                    <a:pt x="0" y="193374"/>
                    <a:pt x="0" y="183003"/>
                  </a:cubicBezTo>
                  <a:lnTo>
                    <a:pt x="0" y="36601"/>
                  </a:lnTo>
                  <a:cubicBezTo>
                    <a:pt x="0" y="26230"/>
                    <a:pt x="3508" y="17538"/>
                    <a:pt x="10523" y="10523"/>
                  </a:cubicBezTo>
                  <a:cubicBezTo>
                    <a:pt x="17538" y="3508"/>
                    <a:pt x="26230" y="0"/>
                    <a:pt x="36601" y="0"/>
                  </a:cubicBezTo>
                  <a:lnTo>
                    <a:pt x="183003" y="0"/>
                  </a:lnTo>
                  <a:cubicBezTo>
                    <a:pt x="193374" y="0"/>
                    <a:pt x="202066" y="3508"/>
                    <a:pt x="209081" y="10523"/>
                  </a:cubicBezTo>
                  <a:cubicBezTo>
                    <a:pt x="216096" y="17538"/>
                    <a:pt x="219604" y="26230"/>
                    <a:pt x="219604" y="36601"/>
                  </a:cubicBezTo>
                  <a:cubicBezTo>
                    <a:pt x="219604" y="46971"/>
                    <a:pt x="216096" y="55663"/>
                    <a:pt x="209081" y="62679"/>
                  </a:cubicBezTo>
                  <a:cubicBezTo>
                    <a:pt x="202066" y="69694"/>
                    <a:pt x="193374" y="73201"/>
                    <a:pt x="183003" y="73201"/>
                  </a:cubicBezTo>
                  <a:lnTo>
                    <a:pt x="124442" y="73201"/>
                  </a:lnTo>
                  <a:lnTo>
                    <a:pt x="212284" y="161043"/>
                  </a:lnTo>
                  <a:cubicBezTo>
                    <a:pt x="218994" y="167753"/>
                    <a:pt x="222349" y="176293"/>
                    <a:pt x="222349" y="186663"/>
                  </a:cubicBezTo>
                  <a:cubicBezTo>
                    <a:pt x="222349" y="197034"/>
                    <a:pt x="218994" y="205574"/>
                    <a:pt x="212284" y="212284"/>
                  </a:cubicBezTo>
                  <a:cubicBezTo>
                    <a:pt x="205574" y="218994"/>
                    <a:pt x="197034" y="222349"/>
                    <a:pt x="186663" y="222349"/>
                  </a:cubicBezTo>
                  <a:cubicBezTo>
                    <a:pt x="176293" y="222349"/>
                    <a:pt x="167753" y="218994"/>
                    <a:pt x="161043" y="212284"/>
                  </a:cubicBezTo>
                  <a:lnTo>
                    <a:pt x="73201" y="124442"/>
                  </a:lnTo>
                  <a:close/>
                  <a:moveTo>
                    <a:pt x="585611" y="124442"/>
                  </a:moveTo>
                  <a:lnTo>
                    <a:pt x="497769" y="212284"/>
                  </a:lnTo>
                  <a:cubicBezTo>
                    <a:pt x="491059" y="218994"/>
                    <a:pt x="482519" y="222349"/>
                    <a:pt x="472149" y="222349"/>
                  </a:cubicBezTo>
                  <a:cubicBezTo>
                    <a:pt x="461778" y="222349"/>
                    <a:pt x="453238" y="218994"/>
                    <a:pt x="446528" y="212284"/>
                  </a:cubicBezTo>
                  <a:cubicBezTo>
                    <a:pt x="439818" y="205574"/>
                    <a:pt x="436463" y="197034"/>
                    <a:pt x="436463" y="186663"/>
                  </a:cubicBezTo>
                  <a:cubicBezTo>
                    <a:pt x="436463" y="176293"/>
                    <a:pt x="439818" y="167753"/>
                    <a:pt x="446528" y="161043"/>
                  </a:cubicBezTo>
                  <a:lnTo>
                    <a:pt x="534370" y="73201"/>
                  </a:lnTo>
                  <a:lnTo>
                    <a:pt x="475809" y="73201"/>
                  </a:lnTo>
                  <a:cubicBezTo>
                    <a:pt x="465439" y="73201"/>
                    <a:pt x="456746" y="69694"/>
                    <a:pt x="449731" y="62679"/>
                  </a:cubicBezTo>
                  <a:cubicBezTo>
                    <a:pt x="442716" y="55663"/>
                    <a:pt x="439208" y="46971"/>
                    <a:pt x="439208" y="36601"/>
                  </a:cubicBezTo>
                  <a:cubicBezTo>
                    <a:pt x="439208" y="26230"/>
                    <a:pt x="442716" y="17538"/>
                    <a:pt x="449731" y="10523"/>
                  </a:cubicBezTo>
                  <a:cubicBezTo>
                    <a:pt x="456746" y="3508"/>
                    <a:pt x="465439" y="0"/>
                    <a:pt x="475809" y="0"/>
                  </a:cubicBezTo>
                  <a:lnTo>
                    <a:pt x="622211" y="0"/>
                  </a:lnTo>
                  <a:cubicBezTo>
                    <a:pt x="632582" y="0"/>
                    <a:pt x="641274" y="3508"/>
                    <a:pt x="648289" y="10523"/>
                  </a:cubicBezTo>
                  <a:cubicBezTo>
                    <a:pt x="655304" y="17538"/>
                    <a:pt x="658812" y="26230"/>
                    <a:pt x="658812" y="36601"/>
                  </a:cubicBezTo>
                  <a:lnTo>
                    <a:pt x="658812" y="183003"/>
                  </a:lnTo>
                  <a:cubicBezTo>
                    <a:pt x="658812" y="193374"/>
                    <a:pt x="655304" y="202066"/>
                    <a:pt x="648289" y="209081"/>
                  </a:cubicBezTo>
                  <a:cubicBezTo>
                    <a:pt x="641274" y="216096"/>
                    <a:pt x="632582" y="219604"/>
                    <a:pt x="622211" y="219604"/>
                  </a:cubicBezTo>
                  <a:cubicBezTo>
                    <a:pt x="611841" y="219604"/>
                    <a:pt x="603149" y="216096"/>
                    <a:pt x="596133" y="209081"/>
                  </a:cubicBezTo>
                  <a:cubicBezTo>
                    <a:pt x="589118" y="202066"/>
                    <a:pt x="585611" y="193374"/>
                    <a:pt x="585611" y="183003"/>
                  </a:cubicBezTo>
                  <a:lnTo>
                    <a:pt x="585611" y="124442"/>
                  </a:lnTo>
                  <a:close/>
                </a:path>
              </a:pathLst>
            </a:custGeom>
            <a:solidFill>
              <a:srgbClr val="0996E5"/>
            </a:solidFill>
            <a:ln w="9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B02551B-D476-4C56-9218-736B350E0138}"/>
                </a:ext>
              </a:extLst>
            </p:cNvPr>
            <p:cNvSpPr txBox="1"/>
            <p:nvPr/>
          </p:nvSpPr>
          <p:spPr>
            <a:xfrm>
              <a:off x="432658" y="3840324"/>
              <a:ext cx="19570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0996E5"/>
                  </a:solidFill>
                </a:rPr>
                <a:t>Вся математика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7400AF6-745D-4D1B-9B89-7355F6813337}"/>
                </a:ext>
              </a:extLst>
            </p:cNvPr>
            <p:cNvSpPr txBox="1"/>
            <p:nvPr/>
          </p:nvSpPr>
          <p:spPr>
            <a:xfrm>
              <a:off x="493315" y="4162266"/>
              <a:ext cx="18357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600" dirty="0">
                  <a:solidFill>
                    <a:srgbClr val="0996E5"/>
                  </a:solidFill>
                </a:rPr>
                <a:t>Обычная и высшая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0F49396-790E-469D-BD6B-61E6E17BCAD0}"/>
              </a:ext>
            </a:extLst>
          </p:cNvPr>
          <p:cNvSpPr txBox="1"/>
          <p:nvPr/>
        </p:nvSpPr>
        <p:spPr>
          <a:xfrm>
            <a:off x="10138710" y="3840324"/>
            <a:ext cx="1158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996E5"/>
                </a:solidFill>
              </a:rPr>
              <a:t>Для всех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33E0A9-DDF8-4363-A44B-4193ADCF3672}"/>
              </a:ext>
            </a:extLst>
          </p:cNvPr>
          <p:cNvSpPr txBox="1"/>
          <p:nvPr/>
        </p:nvSpPr>
        <p:spPr>
          <a:xfrm>
            <a:off x="9676977" y="4162266"/>
            <a:ext cx="2082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rgbClr val="0996E5"/>
                </a:solidFill>
              </a:rPr>
              <a:t>Без привязки к школе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DCE7241F-24D1-4BC0-8795-CB111AE86F4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08334" y="2755455"/>
            <a:ext cx="1240150" cy="124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641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:a16="http://schemas.microsoft.com/office/drawing/2014/main" id="{FB1E8943-5092-4D5E-859D-EFEC0C0CE2DB}"/>
              </a:ext>
            </a:extLst>
          </p:cNvPr>
          <p:cNvSpPr/>
          <p:nvPr/>
        </p:nvSpPr>
        <p:spPr>
          <a:xfrm>
            <a:off x="-2923004" y="-4203499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100000"/>
                  <a:alpha val="30000"/>
                </a:scheme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Блок-схема: ссылка на другую страницу 23">
            <a:extLst>
              <a:ext uri="{FF2B5EF4-FFF2-40B4-BE49-F238E27FC236}">
                <a16:creationId xmlns:a16="http://schemas.microsoft.com/office/drawing/2014/main" id="{B4546276-BF6F-4EE9-9263-47C672858176}"/>
              </a:ext>
            </a:extLst>
          </p:cNvPr>
          <p:cNvSpPr/>
          <p:nvPr/>
        </p:nvSpPr>
        <p:spPr>
          <a:xfrm rot="16200000">
            <a:off x="-1535369" y="-1231198"/>
            <a:ext cx="6862490" cy="9315906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0" name="Picture 6" descr="Blue book PNG image, free image">
            <a:extLst>
              <a:ext uri="{FF2B5EF4-FFF2-40B4-BE49-F238E27FC236}">
                <a16:creationId xmlns:a16="http://schemas.microsoft.com/office/drawing/2014/main" id="{1822DA5F-336B-41AD-BC8A-24D4866BD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88" y="746083"/>
            <a:ext cx="3206405" cy="320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id="{822D8CE2-929A-448B-898D-898D34600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54694">
            <a:off x="3402924" y="186922"/>
            <a:ext cx="1668617" cy="1668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80507E75-550C-4143-A405-1110954C6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85498">
            <a:off x="81588" y="7647"/>
            <a:ext cx="1443965" cy="144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Blue book PNG image, free image">
            <a:extLst>
              <a:ext uri="{FF2B5EF4-FFF2-40B4-BE49-F238E27FC236}">
                <a16:creationId xmlns:a16="http://schemas.microsoft.com/office/drawing/2014/main" id="{00E093F4-FD3E-4A33-852D-1DD51E351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91029">
            <a:off x="258341" y="4049524"/>
            <a:ext cx="1954980" cy="195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Blue book PNG image, free image">
            <a:extLst>
              <a:ext uri="{FF2B5EF4-FFF2-40B4-BE49-F238E27FC236}">
                <a16:creationId xmlns:a16="http://schemas.microsoft.com/office/drawing/2014/main" id="{8F8AE68B-3A8C-42EE-8336-7E93AB963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55260" y="2707155"/>
            <a:ext cx="1188665" cy="118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BFE8B70-511F-45F5-8CF8-865E505FE489}"/>
              </a:ext>
            </a:extLst>
          </p:cNvPr>
          <p:cNvSpPr txBox="1"/>
          <p:nvPr/>
        </p:nvSpPr>
        <p:spPr>
          <a:xfrm>
            <a:off x="5521482" y="641114"/>
            <a:ext cx="6560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4472C4"/>
                </a:solidFill>
              </a:rPr>
              <a:t>Цифровизация образования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40352F7-35F6-4F76-81F8-C274B28ABCF0}"/>
              </a:ext>
            </a:extLst>
          </p:cNvPr>
          <p:cNvSpPr txBox="1"/>
          <p:nvPr/>
        </p:nvSpPr>
        <p:spPr>
          <a:xfrm>
            <a:off x="230276" y="6093317"/>
            <a:ext cx="434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8B8B"/>
                </a:solidFill>
              </a:rPr>
              <a:t>Бумажные учебники устарели!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7A451BF-A77B-404E-B874-2D25E80CA1D9}"/>
              </a:ext>
            </a:extLst>
          </p:cNvPr>
          <p:cNvSpPr txBox="1"/>
          <p:nvPr/>
        </p:nvSpPr>
        <p:spPr>
          <a:xfrm rot="316462">
            <a:off x="110409" y="3774564"/>
            <a:ext cx="38479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Тяжело и громоздко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6DEF1B5-49DB-430A-83A2-739D91FD3EEB}"/>
              </a:ext>
            </a:extLst>
          </p:cNvPr>
          <p:cNvSpPr txBox="1"/>
          <p:nvPr/>
        </p:nvSpPr>
        <p:spPr>
          <a:xfrm rot="20117105">
            <a:off x="-124622" y="785549"/>
            <a:ext cx="4302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Ограничение на страницы</a:t>
            </a:r>
          </a:p>
        </p:txBody>
      </p:sp>
      <p:pic>
        <p:nvPicPr>
          <p:cNvPr id="36" name="Picture 6" descr="Blue book PNG image, free image">
            <a:extLst>
              <a:ext uri="{FF2B5EF4-FFF2-40B4-BE49-F238E27FC236}">
                <a16:creationId xmlns:a16="http://schemas.microsoft.com/office/drawing/2014/main" id="{F9B5F9D3-7D90-40A9-A039-C70ADDF09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32792">
            <a:off x="3870046" y="2527756"/>
            <a:ext cx="1954980" cy="195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B2080C3-7F42-416A-93B0-BC80914EB9D2}"/>
              </a:ext>
            </a:extLst>
          </p:cNvPr>
          <p:cNvSpPr txBox="1"/>
          <p:nvPr/>
        </p:nvSpPr>
        <p:spPr>
          <a:xfrm rot="21073594">
            <a:off x="2304166" y="4846213"/>
            <a:ext cx="3137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Долго вносить правки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744B35-A8E3-4EA7-82BF-DA24B8C2D03C}"/>
              </a:ext>
            </a:extLst>
          </p:cNvPr>
          <p:cNvSpPr txBox="1"/>
          <p:nvPr/>
        </p:nvSpPr>
        <p:spPr>
          <a:xfrm rot="1349204">
            <a:off x="3351085" y="2111637"/>
            <a:ext cx="2716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Дорого издаваться</a:t>
            </a: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DAD8A92C-0213-4C0E-943C-33E0C923DB10}"/>
              </a:ext>
            </a:extLst>
          </p:cNvPr>
          <p:cNvGrpSpPr/>
          <p:nvPr/>
        </p:nvGrpSpPr>
        <p:grpSpPr>
          <a:xfrm>
            <a:off x="9740390" y="1612877"/>
            <a:ext cx="2112822" cy="2743066"/>
            <a:chOff x="9759423" y="2328174"/>
            <a:chExt cx="2112822" cy="274306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D05B284-30CA-4007-BE8D-F6904E390EB6}"/>
                </a:ext>
              </a:extLst>
            </p:cNvPr>
            <p:cNvSpPr txBox="1"/>
            <p:nvPr/>
          </p:nvSpPr>
          <p:spPr>
            <a:xfrm>
              <a:off x="9759423" y="2328174"/>
              <a:ext cx="21128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1"/>
                  </a:solidFill>
                </a:rPr>
                <a:t>Всегда под рукой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CCB4DCC-DFCF-4A9E-BF8C-6621191CEB6F}"/>
                </a:ext>
              </a:extLst>
            </p:cNvPr>
            <p:cNvSpPr txBox="1"/>
            <p:nvPr/>
          </p:nvSpPr>
          <p:spPr>
            <a:xfrm>
              <a:off x="9777488" y="2796446"/>
              <a:ext cx="20794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1"/>
                  </a:solidFill>
                </a:rPr>
                <a:t>Без ограничений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FA7EA14-7E89-44A9-BB67-0CCDA573C441}"/>
                </a:ext>
              </a:extLst>
            </p:cNvPr>
            <p:cNvSpPr txBox="1"/>
            <p:nvPr/>
          </p:nvSpPr>
          <p:spPr>
            <a:xfrm>
              <a:off x="9771991" y="3264718"/>
              <a:ext cx="10008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1"/>
                  </a:solidFill>
                </a:rPr>
                <a:t>Удобно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07465ED-C421-40EC-B0F8-7026914E9CB8}"/>
                </a:ext>
              </a:extLst>
            </p:cNvPr>
            <p:cNvSpPr txBox="1"/>
            <p:nvPr/>
          </p:nvSpPr>
          <p:spPr>
            <a:xfrm>
              <a:off x="9759423" y="3732460"/>
              <a:ext cx="12437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1"/>
                  </a:solidFill>
                </a:rPr>
                <a:t>Наглядно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F007D0-8FA5-459F-9BB5-59CC27EDE64C}"/>
                </a:ext>
              </a:extLst>
            </p:cNvPr>
            <p:cNvSpPr txBox="1"/>
            <p:nvPr/>
          </p:nvSpPr>
          <p:spPr>
            <a:xfrm>
              <a:off x="9777488" y="4200202"/>
              <a:ext cx="14121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1"/>
                  </a:solidFill>
                </a:rPr>
                <a:t>Компактно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10558F1-4797-4779-A76F-D463030571D0}"/>
                </a:ext>
              </a:extLst>
            </p:cNvPr>
            <p:cNvSpPr txBox="1"/>
            <p:nvPr/>
          </p:nvSpPr>
          <p:spPr>
            <a:xfrm>
              <a:off x="9777488" y="4671130"/>
              <a:ext cx="17572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1"/>
                  </a:solidFill>
                </a:rPr>
                <a:t>Интерактивно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0DBEF03-6C01-420F-B3F1-DC60E9E89288}"/>
              </a:ext>
            </a:extLst>
          </p:cNvPr>
          <p:cNvGrpSpPr/>
          <p:nvPr/>
        </p:nvGrpSpPr>
        <p:grpSpPr>
          <a:xfrm>
            <a:off x="6873553" y="1524477"/>
            <a:ext cx="2637677" cy="4914834"/>
            <a:chOff x="7033359" y="1215480"/>
            <a:chExt cx="2375889" cy="4427039"/>
          </a:xfrm>
        </p:grpSpPr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0A0C78D2-F06F-49FB-AFBB-2549321EF331}"/>
                </a:ext>
              </a:extLst>
            </p:cNvPr>
            <p:cNvGrpSpPr/>
            <p:nvPr/>
          </p:nvGrpSpPr>
          <p:grpSpPr>
            <a:xfrm>
              <a:off x="7033359" y="1215480"/>
              <a:ext cx="2375889" cy="4427039"/>
              <a:chOff x="8241901" y="689900"/>
              <a:chExt cx="2940022" cy="5478199"/>
            </a:xfrm>
          </p:grpSpPr>
          <p:sp>
            <p:nvSpPr>
              <p:cNvPr id="4" name="Блок-схема: альтернативный процесс 3">
                <a:extLst>
                  <a:ext uri="{FF2B5EF4-FFF2-40B4-BE49-F238E27FC236}">
                    <a16:creationId xmlns:a16="http://schemas.microsoft.com/office/drawing/2014/main" id="{09B9B51A-62A0-45AB-84E1-49331BC2B343}"/>
                  </a:ext>
                </a:extLst>
              </p:cNvPr>
              <p:cNvSpPr/>
              <p:nvPr/>
            </p:nvSpPr>
            <p:spPr>
              <a:xfrm>
                <a:off x="8241901" y="689900"/>
                <a:ext cx="2940022" cy="5478199"/>
              </a:xfrm>
              <a:prstGeom prst="flowChartAlternateProcess">
                <a:avLst/>
              </a:pr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Овал 5">
                <a:extLst>
                  <a:ext uri="{FF2B5EF4-FFF2-40B4-BE49-F238E27FC236}">
                    <a16:creationId xmlns:a16="http://schemas.microsoft.com/office/drawing/2014/main" id="{08F82170-23C5-40D8-8589-19ACFC621BC4}"/>
                  </a:ext>
                </a:extLst>
              </p:cNvPr>
              <p:cNvSpPr/>
              <p:nvPr/>
            </p:nvSpPr>
            <p:spPr>
              <a:xfrm>
                <a:off x="9525342" y="5618384"/>
                <a:ext cx="381342" cy="381342"/>
              </a:xfrm>
              <a:prstGeom prst="ellipse">
                <a:avLst/>
              </a:prstGeom>
              <a:solidFill>
                <a:srgbClr val="2F52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8" name="Прямая соединительная линия 7">
                <a:extLst>
                  <a:ext uri="{FF2B5EF4-FFF2-40B4-BE49-F238E27FC236}">
                    <a16:creationId xmlns:a16="http://schemas.microsoft.com/office/drawing/2014/main" id="{DEC5D8B5-6CBC-405F-A663-447C35A285A1}"/>
                  </a:ext>
                </a:extLst>
              </p:cNvPr>
              <p:cNvCxnSpPr/>
              <p:nvPr/>
            </p:nvCxnSpPr>
            <p:spPr>
              <a:xfrm>
                <a:off x="8241901" y="1160427"/>
                <a:ext cx="2940022" cy="0"/>
              </a:xfrm>
              <a:prstGeom prst="line">
                <a:avLst/>
              </a:prstGeom>
              <a:ln w="57150">
                <a:solidFill>
                  <a:srgbClr val="2F528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20D31DD1-CDE1-4640-BB2B-DC146D8FA1F7}"/>
                  </a:ext>
                </a:extLst>
              </p:cNvPr>
              <p:cNvCxnSpPr/>
              <p:nvPr/>
            </p:nvCxnSpPr>
            <p:spPr>
              <a:xfrm>
                <a:off x="8241901" y="5482812"/>
                <a:ext cx="2940022" cy="0"/>
              </a:xfrm>
              <a:prstGeom prst="line">
                <a:avLst/>
              </a:prstGeom>
              <a:ln w="57150">
                <a:solidFill>
                  <a:srgbClr val="2F528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68A1EC0F-B210-487E-9AFD-7AF750250D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8859" y="2701676"/>
              <a:ext cx="583283" cy="58652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GetCourse: Описание, Функции и Интерфейс – 2024">
              <a:extLst>
                <a:ext uri="{FF2B5EF4-FFF2-40B4-BE49-F238E27FC236}">
                  <a16:creationId xmlns:a16="http://schemas.microsoft.com/office/drawing/2014/main" id="{7572FE9D-FBCD-4B19-A6DF-8A226B0A51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7806" y="3490650"/>
              <a:ext cx="583283" cy="583283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>
              <a:extLst>
                <a:ext uri="{FF2B5EF4-FFF2-40B4-BE49-F238E27FC236}">
                  <a16:creationId xmlns:a16="http://schemas.microsoft.com/office/drawing/2014/main" id="{BA0F4FF0-4501-4134-905A-30398B6934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7805" y="4277733"/>
              <a:ext cx="583283" cy="583283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20">
              <a:extLst>
                <a:ext uri="{FF2B5EF4-FFF2-40B4-BE49-F238E27FC236}">
                  <a16:creationId xmlns:a16="http://schemas.microsoft.com/office/drawing/2014/main" id="{AFC1ABB1-3BE3-4539-8D18-499118378B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20437" y="1845957"/>
              <a:ext cx="661936" cy="661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id="{548545C4-A0E4-4582-A5F3-0D1AEBC01E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9763" y="2707155"/>
              <a:ext cx="583283" cy="583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4" name="Picture 30">
              <a:extLst>
                <a:ext uri="{FF2B5EF4-FFF2-40B4-BE49-F238E27FC236}">
                  <a16:creationId xmlns:a16="http://schemas.microsoft.com/office/drawing/2014/main" id="{420DEBEB-49BD-413C-BE31-DCD3EF7F17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5474" y="4265383"/>
              <a:ext cx="583281" cy="583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85F536C4-DBB8-4685-8DB4-0A9F3BAFD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470526" y="3520369"/>
              <a:ext cx="540692" cy="553564"/>
            </a:xfrm>
            <a:prstGeom prst="rect">
              <a:avLst/>
            </a:prstGeom>
          </p:spPr>
        </p:pic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EA4F72EC-9B6A-4EBD-851C-D58DF08624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425617" y="1897966"/>
              <a:ext cx="586525" cy="586524"/>
            </a:xfrm>
            <a:prstGeom prst="rect">
              <a:avLst/>
            </a:prstGeom>
          </p:spPr>
        </p:pic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A97AF3E-93CF-4AC4-925B-BD647255E8BB}"/>
              </a:ext>
            </a:extLst>
          </p:cNvPr>
          <p:cNvSpPr txBox="1"/>
          <p:nvPr/>
        </p:nvSpPr>
        <p:spPr>
          <a:xfrm>
            <a:off x="7895735" y="55339"/>
            <a:ext cx="1635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Тренд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735D836-D38A-4F9A-8105-260D6C1A154E}"/>
              </a:ext>
            </a:extLst>
          </p:cNvPr>
          <p:cNvGrpSpPr/>
          <p:nvPr/>
        </p:nvGrpSpPr>
        <p:grpSpPr>
          <a:xfrm>
            <a:off x="10067995" y="4751547"/>
            <a:ext cx="1423863" cy="640914"/>
            <a:chOff x="9763118" y="4810633"/>
            <a:chExt cx="1423863" cy="64091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45E83AE-609D-4DC4-A4F2-B22D62769144}"/>
                </a:ext>
              </a:extLst>
            </p:cNvPr>
            <p:cNvSpPr txBox="1"/>
            <p:nvPr/>
          </p:nvSpPr>
          <p:spPr>
            <a:xfrm>
              <a:off x="9763118" y="5082215"/>
              <a:ext cx="1073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5">
                      <a:lumMod val="75000"/>
                    </a:schemeClr>
                  </a:solidFill>
                </a:rPr>
                <a:t>8.4 млрд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5619F89-6041-4C81-9739-C7D73C1151C5}"/>
                </a:ext>
              </a:extLst>
            </p:cNvPr>
            <p:cNvSpPr txBox="1"/>
            <p:nvPr/>
          </p:nvSpPr>
          <p:spPr>
            <a:xfrm>
              <a:off x="9763118" y="4810633"/>
              <a:ext cx="10358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chemeClr val="accent5"/>
                  </a:solidFill>
                </a:rPr>
                <a:t>2023 год</a:t>
              </a:r>
            </a:p>
          </p:txBody>
        </p:sp>
        <p:sp>
          <p:nvSpPr>
            <p:cNvPr id="43" name="Рисунок 48">
              <a:extLst>
                <a:ext uri="{FF2B5EF4-FFF2-40B4-BE49-F238E27FC236}">
                  <a16:creationId xmlns:a16="http://schemas.microsoft.com/office/drawing/2014/main" id="{2CE92702-FB11-454E-A5EB-3F0CFEFDC915}"/>
                </a:ext>
              </a:extLst>
            </p:cNvPr>
            <p:cNvSpPr/>
            <p:nvPr/>
          </p:nvSpPr>
          <p:spPr>
            <a:xfrm>
              <a:off x="10843186" y="4929226"/>
              <a:ext cx="343795" cy="442023"/>
            </a:xfrm>
            <a:custGeom>
              <a:avLst/>
              <a:gdLst>
                <a:gd name="connsiteX0" fmla="*/ 158524 w 1109670"/>
                <a:gd name="connsiteY0" fmla="*/ 1347457 h 1426719"/>
                <a:gd name="connsiteX1" fmla="*/ 158524 w 1109670"/>
                <a:gd name="connsiteY1" fmla="*/ 1188933 h 1426719"/>
                <a:gd name="connsiteX2" fmla="*/ 79262 w 1109670"/>
                <a:gd name="connsiteY2" fmla="*/ 1188933 h 1426719"/>
                <a:gd name="connsiteX3" fmla="*/ 22788 w 1109670"/>
                <a:gd name="connsiteY3" fmla="*/ 1166145 h 1426719"/>
                <a:gd name="connsiteX4" fmla="*/ 0 w 1109670"/>
                <a:gd name="connsiteY4" fmla="*/ 1109670 h 1426719"/>
                <a:gd name="connsiteX5" fmla="*/ 22788 w 1109670"/>
                <a:gd name="connsiteY5" fmla="*/ 1053196 h 1426719"/>
                <a:gd name="connsiteX6" fmla="*/ 79262 w 1109670"/>
                <a:gd name="connsiteY6" fmla="*/ 1030408 h 1426719"/>
                <a:gd name="connsiteX7" fmla="*/ 158524 w 1109670"/>
                <a:gd name="connsiteY7" fmla="*/ 1030408 h 1426719"/>
                <a:gd name="connsiteX8" fmla="*/ 158524 w 1109670"/>
                <a:gd name="connsiteY8" fmla="*/ 871884 h 1426719"/>
                <a:gd name="connsiteX9" fmla="*/ 79262 w 1109670"/>
                <a:gd name="connsiteY9" fmla="*/ 871884 h 1426719"/>
                <a:gd name="connsiteX10" fmla="*/ 22788 w 1109670"/>
                <a:gd name="connsiteY10" fmla="*/ 849096 h 1426719"/>
                <a:gd name="connsiteX11" fmla="*/ 0 w 1109670"/>
                <a:gd name="connsiteY11" fmla="*/ 792622 h 1426719"/>
                <a:gd name="connsiteX12" fmla="*/ 22788 w 1109670"/>
                <a:gd name="connsiteY12" fmla="*/ 736147 h 1426719"/>
                <a:gd name="connsiteX13" fmla="*/ 79262 w 1109670"/>
                <a:gd name="connsiteY13" fmla="*/ 713360 h 1426719"/>
                <a:gd name="connsiteX14" fmla="*/ 158524 w 1109670"/>
                <a:gd name="connsiteY14" fmla="*/ 713360 h 1426719"/>
                <a:gd name="connsiteX15" fmla="*/ 158524 w 1109670"/>
                <a:gd name="connsiteY15" fmla="*/ 79262 h 1426719"/>
                <a:gd name="connsiteX16" fmla="*/ 181312 w 1109670"/>
                <a:gd name="connsiteY16" fmla="*/ 22788 h 1426719"/>
                <a:gd name="connsiteX17" fmla="*/ 237787 w 1109670"/>
                <a:gd name="connsiteY17" fmla="*/ 0 h 1426719"/>
                <a:gd name="connsiteX18" fmla="*/ 673728 w 1109670"/>
                <a:gd name="connsiteY18" fmla="*/ 0 h 1426719"/>
                <a:gd name="connsiteX19" fmla="*/ 982851 w 1109670"/>
                <a:gd name="connsiteY19" fmla="*/ 126819 h 1426719"/>
                <a:gd name="connsiteX20" fmla="*/ 1109670 w 1109670"/>
                <a:gd name="connsiteY20" fmla="*/ 435942 h 1426719"/>
                <a:gd name="connsiteX21" fmla="*/ 982851 w 1109670"/>
                <a:gd name="connsiteY21" fmla="*/ 745064 h 1426719"/>
                <a:gd name="connsiteX22" fmla="*/ 673728 w 1109670"/>
                <a:gd name="connsiteY22" fmla="*/ 871884 h 1426719"/>
                <a:gd name="connsiteX23" fmla="*/ 317049 w 1109670"/>
                <a:gd name="connsiteY23" fmla="*/ 871884 h 1426719"/>
                <a:gd name="connsiteX24" fmla="*/ 317049 w 1109670"/>
                <a:gd name="connsiteY24" fmla="*/ 1030408 h 1426719"/>
                <a:gd name="connsiteX25" fmla="*/ 554835 w 1109670"/>
                <a:gd name="connsiteY25" fmla="*/ 1030408 h 1426719"/>
                <a:gd name="connsiteX26" fmla="*/ 611309 w 1109670"/>
                <a:gd name="connsiteY26" fmla="*/ 1053196 h 1426719"/>
                <a:gd name="connsiteX27" fmla="*/ 634097 w 1109670"/>
                <a:gd name="connsiteY27" fmla="*/ 1109670 h 1426719"/>
                <a:gd name="connsiteX28" fmla="*/ 611309 w 1109670"/>
                <a:gd name="connsiteY28" fmla="*/ 1166145 h 1426719"/>
                <a:gd name="connsiteX29" fmla="*/ 554835 w 1109670"/>
                <a:gd name="connsiteY29" fmla="*/ 1188933 h 1426719"/>
                <a:gd name="connsiteX30" fmla="*/ 317049 w 1109670"/>
                <a:gd name="connsiteY30" fmla="*/ 1188933 h 1426719"/>
                <a:gd name="connsiteX31" fmla="*/ 317049 w 1109670"/>
                <a:gd name="connsiteY31" fmla="*/ 1347457 h 1426719"/>
                <a:gd name="connsiteX32" fmla="*/ 294261 w 1109670"/>
                <a:gd name="connsiteY32" fmla="*/ 1403931 h 1426719"/>
                <a:gd name="connsiteX33" fmla="*/ 237787 w 1109670"/>
                <a:gd name="connsiteY33" fmla="*/ 1426719 h 1426719"/>
                <a:gd name="connsiteX34" fmla="*/ 181312 w 1109670"/>
                <a:gd name="connsiteY34" fmla="*/ 1403931 h 1426719"/>
                <a:gd name="connsiteX35" fmla="*/ 158524 w 1109670"/>
                <a:gd name="connsiteY35" fmla="*/ 1347457 h 1426719"/>
                <a:gd name="connsiteX36" fmla="*/ 317049 w 1109670"/>
                <a:gd name="connsiteY36" fmla="*/ 713360 h 1426719"/>
                <a:gd name="connsiteX37" fmla="*/ 673728 w 1109670"/>
                <a:gd name="connsiteY37" fmla="*/ 713360 h 1426719"/>
                <a:gd name="connsiteX38" fmla="*/ 869902 w 1109670"/>
                <a:gd name="connsiteY38" fmla="*/ 632116 h 1426719"/>
                <a:gd name="connsiteX39" fmla="*/ 951146 w 1109670"/>
                <a:gd name="connsiteY39" fmla="*/ 435942 h 1426719"/>
                <a:gd name="connsiteX40" fmla="*/ 869902 w 1109670"/>
                <a:gd name="connsiteY40" fmla="*/ 239768 h 1426719"/>
                <a:gd name="connsiteX41" fmla="*/ 673728 w 1109670"/>
                <a:gd name="connsiteY41" fmla="*/ 158524 h 1426719"/>
                <a:gd name="connsiteX42" fmla="*/ 317049 w 1109670"/>
                <a:gd name="connsiteY42" fmla="*/ 158524 h 1426719"/>
                <a:gd name="connsiteX43" fmla="*/ 317049 w 1109670"/>
                <a:gd name="connsiteY43" fmla="*/ 713360 h 142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09670" h="1426719">
                  <a:moveTo>
                    <a:pt x="158524" y="1347457"/>
                  </a:moveTo>
                  <a:lnTo>
                    <a:pt x="158524" y="1188933"/>
                  </a:lnTo>
                  <a:lnTo>
                    <a:pt x="79262" y="1188933"/>
                  </a:lnTo>
                  <a:cubicBezTo>
                    <a:pt x="56805" y="1188933"/>
                    <a:pt x="37980" y="1181337"/>
                    <a:pt x="22788" y="1166145"/>
                  </a:cubicBezTo>
                  <a:cubicBezTo>
                    <a:pt x="7595" y="1150952"/>
                    <a:pt x="0" y="1132127"/>
                    <a:pt x="0" y="1109670"/>
                  </a:cubicBezTo>
                  <a:cubicBezTo>
                    <a:pt x="0" y="1087213"/>
                    <a:pt x="7595" y="1068389"/>
                    <a:pt x="22788" y="1053196"/>
                  </a:cubicBezTo>
                  <a:cubicBezTo>
                    <a:pt x="37980" y="1038004"/>
                    <a:pt x="56805" y="1030408"/>
                    <a:pt x="79262" y="1030408"/>
                  </a:cubicBezTo>
                  <a:lnTo>
                    <a:pt x="158524" y="1030408"/>
                  </a:lnTo>
                  <a:lnTo>
                    <a:pt x="158524" y="871884"/>
                  </a:lnTo>
                  <a:lnTo>
                    <a:pt x="79262" y="871884"/>
                  </a:lnTo>
                  <a:cubicBezTo>
                    <a:pt x="56805" y="871884"/>
                    <a:pt x="37980" y="864289"/>
                    <a:pt x="22788" y="849096"/>
                  </a:cubicBezTo>
                  <a:cubicBezTo>
                    <a:pt x="7595" y="833903"/>
                    <a:pt x="0" y="815079"/>
                    <a:pt x="0" y="792622"/>
                  </a:cubicBezTo>
                  <a:cubicBezTo>
                    <a:pt x="0" y="770165"/>
                    <a:pt x="7595" y="751340"/>
                    <a:pt x="22788" y="736147"/>
                  </a:cubicBezTo>
                  <a:cubicBezTo>
                    <a:pt x="37980" y="720955"/>
                    <a:pt x="56805" y="713360"/>
                    <a:pt x="79262" y="713360"/>
                  </a:cubicBezTo>
                  <a:lnTo>
                    <a:pt x="158524" y="713360"/>
                  </a:lnTo>
                  <a:lnTo>
                    <a:pt x="158524" y="79262"/>
                  </a:lnTo>
                  <a:cubicBezTo>
                    <a:pt x="158524" y="56805"/>
                    <a:pt x="166120" y="37980"/>
                    <a:pt x="181312" y="22788"/>
                  </a:cubicBezTo>
                  <a:cubicBezTo>
                    <a:pt x="196505" y="7595"/>
                    <a:pt x="215330" y="0"/>
                    <a:pt x="237787" y="0"/>
                  </a:cubicBezTo>
                  <a:lnTo>
                    <a:pt x="673728" y="0"/>
                  </a:lnTo>
                  <a:cubicBezTo>
                    <a:pt x="795263" y="0"/>
                    <a:pt x="898304" y="42273"/>
                    <a:pt x="982851" y="126819"/>
                  </a:cubicBezTo>
                  <a:cubicBezTo>
                    <a:pt x="1067398" y="211366"/>
                    <a:pt x="1109670" y="314407"/>
                    <a:pt x="1109670" y="435942"/>
                  </a:cubicBezTo>
                  <a:cubicBezTo>
                    <a:pt x="1109670" y="557477"/>
                    <a:pt x="1067398" y="660517"/>
                    <a:pt x="982851" y="745064"/>
                  </a:cubicBezTo>
                  <a:cubicBezTo>
                    <a:pt x="898304" y="829611"/>
                    <a:pt x="795263" y="871884"/>
                    <a:pt x="673728" y="871884"/>
                  </a:cubicBezTo>
                  <a:lnTo>
                    <a:pt x="317049" y="871884"/>
                  </a:lnTo>
                  <a:lnTo>
                    <a:pt x="317049" y="1030408"/>
                  </a:lnTo>
                  <a:lnTo>
                    <a:pt x="554835" y="1030408"/>
                  </a:lnTo>
                  <a:cubicBezTo>
                    <a:pt x="577292" y="1030408"/>
                    <a:pt x="596117" y="1038004"/>
                    <a:pt x="611309" y="1053196"/>
                  </a:cubicBezTo>
                  <a:cubicBezTo>
                    <a:pt x="626502" y="1068389"/>
                    <a:pt x="634097" y="1087213"/>
                    <a:pt x="634097" y="1109670"/>
                  </a:cubicBezTo>
                  <a:cubicBezTo>
                    <a:pt x="634097" y="1132127"/>
                    <a:pt x="626502" y="1150952"/>
                    <a:pt x="611309" y="1166145"/>
                  </a:cubicBezTo>
                  <a:cubicBezTo>
                    <a:pt x="596117" y="1181337"/>
                    <a:pt x="577292" y="1188933"/>
                    <a:pt x="554835" y="1188933"/>
                  </a:cubicBezTo>
                  <a:lnTo>
                    <a:pt x="317049" y="1188933"/>
                  </a:lnTo>
                  <a:lnTo>
                    <a:pt x="317049" y="1347457"/>
                  </a:lnTo>
                  <a:cubicBezTo>
                    <a:pt x="317049" y="1369914"/>
                    <a:pt x="309453" y="1388739"/>
                    <a:pt x="294261" y="1403931"/>
                  </a:cubicBezTo>
                  <a:cubicBezTo>
                    <a:pt x="279068" y="1419124"/>
                    <a:pt x="260243" y="1426719"/>
                    <a:pt x="237787" y="1426719"/>
                  </a:cubicBezTo>
                  <a:cubicBezTo>
                    <a:pt x="215330" y="1426719"/>
                    <a:pt x="196505" y="1419124"/>
                    <a:pt x="181312" y="1403931"/>
                  </a:cubicBezTo>
                  <a:cubicBezTo>
                    <a:pt x="166120" y="1388739"/>
                    <a:pt x="158524" y="1369914"/>
                    <a:pt x="158524" y="1347457"/>
                  </a:cubicBezTo>
                  <a:close/>
                  <a:moveTo>
                    <a:pt x="317049" y="713360"/>
                  </a:moveTo>
                  <a:lnTo>
                    <a:pt x="673728" y="713360"/>
                  </a:lnTo>
                  <a:cubicBezTo>
                    <a:pt x="750349" y="713360"/>
                    <a:pt x="815740" y="686278"/>
                    <a:pt x="869902" y="632116"/>
                  </a:cubicBezTo>
                  <a:cubicBezTo>
                    <a:pt x="924064" y="577954"/>
                    <a:pt x="951146" y="512563"/>
                    <a:pt x="951146" y="435942"/>
                  </a:cubicBezTo>
                  <a:cubicBezTo>
                    <a:pt x="951146" y="359321"/>
                    <a:pt x="924064" y="293930"/>
                    <a:pt x="869902" y="239768"/>
                  </a:cubicBezTo>
                  <a:cubicBezTo>
                    <a:pt x="815740" y="185606"/>
                    <a:pt x="750349" y="158524"/>
                    <a:pt x="673728" y="158524"/>
                  </a:cubicBezTo>
                  <a:lnTo>
                    <a:pt x="317049" y="158524"/>
                  </a:lnTo>
                  <a:lnTo>
                    <a:pt x="317049" y="713360"/>
                  </a:lnTo>
                  <a:close/>
                </a:path>
              </a:pathLst>
            </a:custGeom>
            <a:solidFill>
              <a:schemeClr val="accent5"/>
            </a:solidFill>
            <a:ln w="19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A7F98207-ED9B-4B81-81B9-04CE0BA0A22B}"/>
              </a:ext>
            </a:extLst>
          </p:cNvPr>
          <p:cNvGrpSpPr/>
          <p:nvPr/>
        </p:nvGrpSpPr>
        <p:grpSpPr>
          <a:xfrm>
            <a:off x="10062838" y="5500398"/>
            <a:ext cx="1447832" cy="921067"/>
            <a:chOff x="9763117" y="5505052"/>
            <a:chExt cx="1447832" cy="921067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F3A5234-0120-400B-BBB5-20E403F22DC5}"/>
                </a:ext>
              </a:extLst>
            </p:cNvPr>
            <p:cNvSpPr txBox="1"/>
            <p:nvPr/>
          </p:nvSpPr>
          <p:spPr>
            <a:xfrm>
              <a:off x="9763117" y="5505052"/>
              <a:ext cx="10358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chemeClr val="accent5"/>
                  </a:solidFill>
                </a:rPr>
                <a:t>2024 год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E41705D-39E1-40D5-A1DD-E42E5F25E302}"/>
                </a:ext>
              </a:extLst>
            </p:cNvPr>
            <p:cNvSpPr txBox="1"/>
            <p:nvPr/>
          </p:nvSpPr>
          <p:spPr>
            <a:xfrm>
              <a:off x="9763117" y="5718233"/>
              <a:ext cx="14478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chemeClr val="accent5">
                      <a:lumMod val="75000"/>
                    </a:schemeClr>
                  </a:solidFill>
                </a:rPr>
                <a:t>+ 20%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33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BFEFA4BF-D0DD-43BB-AAEC-5D5BEF87FD1E}"/>
              </a:ext>
            </a:extLst>
          </p:cNvPr>
          <p:cNvSpPr/>
          <p:nvPr/>
        </p:nvSpPr>
        <p:spPr>
          <a:xfrm rot="10800000">
            <a:off x="-10360" y="0"/>
            <a:ext cx="1220236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20000"/>
                </a:schemeClr>
              </a:gs>
              <a:gs pos="50000">
                <a:schemeClr val="bg1">
                  <a:alpha val="1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4CEEE6F-C820-4BB1-88DB-6A6C146DEFFF}"/>
              </a:ext>
            </a:extLst>
          </p:cNvPr>
          <p:cNvSpPr txBox="1"/>
          <p:nvPr/>
        </p:nvSpPr>
        <p:spPr>
          <a:xfrm>
            <a:off x="4618929" y="2372600"/>
            <a:ext cx="29541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</a:gradFill>
              </a:rPr>
              <a:t>40 000 000 </a:t>
            </a:r>
            <a:r>
              <a:rPr lang="ru-RU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</a:gradFill>
              </a:rPr>
              <a:t>чел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AC91E8-56E1-4DEE-8A3C-EF364DF7A0ED}"/>
              </a:ext>
            </a:extLst>
          </p:cNvPr>
          <p:cNvSpPr txBox="1"/>
          <p:nvPr/>
        </p:nvSpPr>
        <p:spPr>
          <a:xfrm>
            <a:off x="3647826" y="3519771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accent5">
                    <a:lumMod val="75000"/>
                  </a:schemeClr>
                </a:solidFill>
              </a:rPr>
              <a:t>10%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60E63E8-2613-4055-946B-9F9DAB8E7492}"/>
              </a:ext>
            </a:extLst>
          </p:cNvPr>
          <p:cNvSpPr txBox="1"/>
          <p:nvPr/>
        </p:nvSpPr>
        <p:spPr>
          <a:xfrm>
            <a:off x="3362138" y="4222141"/>
            <a:ext cx="1788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Готовы покупать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61869A9-CEDC-4328-BC5D-1C24B97D20F9}"/>
              </a:ext>
            </a:extLst>
          </p:cNvPr>
          <p:cNvSpPr txBox="1"/>
          <p:nvPr/>
        </p:nvSpPr>
        <p:spPr>
          <a:xfrm>
            <a:off x="275795" y="4692234"/>
            <a:ext cx="2971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5"/>
                </a:solidFill>
              </a:rPr>
              <a:t>Занятия с учителем. Платно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9AE90F9-220A-461E-93E4-FA95B47E428D}"/>
              </a:ext>
            </a:extLst>
          </p:cNvPr>
          <p:cNvSpPr txBox="1"/>
          <p:nvPr/>
        </p:nvSpPr>
        <p:spPr>
          <a:xfrm>
            <a:off x="4326669" y="1635826"/>
            <a:ext cx="35386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</a:gradFill>
              </a:rPr>
              <a:t>Рынок</a:t>
            </a:r>
          </a:p>
          <a:p>
            <a:pPr algn="ctr"/>
            <a:r>
              <a:rPr lang="ru-RU" sz="2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</a:gradFill>
              </a:rPr>
              <a:t>Цифрового Образования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AA2B07B-9FA5-4CB6-B22B-2305FAA76297}"/>
              </a:ext>
            </a:extLst>
          </p:cNvPr>
          <p:cNvSpPr txBox="1"/>
          <p:nvPr/>
        </p:nvSpPr>
        <p:spPr>
          <a:xfrm>
            <a:off x="7342121" y="3514381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90%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1C045DA-9595-4B85-85E5-2DCF2B0ED4E9}"/>
              </a:ext>
            </a:extLst>
          </p:cNvPr>
          <p:cNvSpPr txBox="1"/>
          <p:nvPr/>
        </p:nvSpPr>
        <p:spPr>
          <a:xfrm>
            <a:off x="7097859" y="4233895"/>
            <a:ext cx="1780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Хотят бесплатно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C6ABDDF-768F-461C-AF5E-25272FA1C5A0}"/>
              </a:ext>
            </a:extLst>
          </p:cNvPr>
          <p:cNvGrpSpPr/>
          <p:nvPr/>
        </p:nvGrpSpPr>
        <p:grpSpPr>
          <a:xfrm>
            <a:off x="5279842" y="3150876"/>
            <a:ext cx="1654336" cy="1204438"/>
            <a:chOff x="5255969" y="2859419"/>
            <a:chExt cx="1654336" cy="1204438"/>
          </a:xfrm>
          <a:solidFill>
            <a:schemeClr val="accent6"/>
          </a:solidFill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CE1E7838-C938-4B0C-AF45-5ECC3AC96A9C}"/>
                </a:ext>
              </a:extLst>
            </p:cNvPr>
            <p:cNvGrpSpPr/>
            <p:nvPr/>
          </p:nvGrpSpPr>
          <p:grpSpPr>
            <a:xfrm>
              <a:off x="5257566" y="2859420"/>
              <a:ext cx="795208" cy="569580"/>
              <a:chOff x="3230880" y="2021305"/>
              <a:chExt cx="5730240" cy="4104373"/>
            </a:xfrm>
            <a:grpFill/>
          </p:grpSpPr>
          <p:pic>
            <p:nvPicPr>
              <p:cNvPr id="5" name="Рисунок 4">
                <a:extLst>
                  <a:ext uri="{FF2B5EF4-FFF2-40B4-BE49-F238E27FC236}">
                    <a16:creationId xmlns:a16="http://schemas.microsoft.com/office/drawing/2014/main" id="{E6B83BC2-3E84-4A5B-B8B0-A01A697A22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230880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12" name="Рисунок 11">
                <a:extLst>
                  <a:ext uri="{FF2B5EF4-FFF2-40B4-BE49-F238E27FC236}">
                    <a16:creationId xmlns:a16="http://schemas.microsoft.com/office/drawing/2014/main" id="{ACA3C9CA-565F-4EC8-996F-06228C533F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276599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13" name="Рисунок 12">
                <a:extLst>
                  <a:ext uri="{FF2B5EF4-FFF2-40B4-BE49-F238E27FC236}">
                    <a16:creationId xmlns:a16="http://schemas.microsoft.com/office/drawing/2014/main" id="{34BA4CC0-0EB4-4A5D-B416-F8203546C1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322318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14" name="Рисунок 13">
                <a:extLst>
                  <a:ext uri="{FF2B5EF4-FFF2-40B4-BE49-F238E27FC236}">
                    <a16:creationId xmlns:a16="http://schemas.microsoft.com/office/drawing/2014/main" id="{F0E868F6-A4B8-4E4C-AD04-4880D23CB5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230880" y="4252762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15" name="Рисунок 14">
                <a:extLst>
                  <a:ext uri="{FF2B5EF4-FFF2-40B4-BE49-F238E27FC236}">
                    <a16:creationId xmlns:a16="http://schemas.microsoft.com/office/drawing/2014/main" id="{EE7E865E-0C0D-4CAB-BA80-EA27FA4658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276599" y="4252762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16" name="Рисунок 15">
                <a:extLst>
                  <a:ext uri="{FF2B5EF4-FFF2-40B4-BE49-F238E27FC236}">
                    <a16:creationId xmlns:a16="http://schemas.microsoft.com/office/drawing/2014/main" id="{C81BCC2D-A662-4AE8-BCCF-FFB6D40EF7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322318" y="4252762"/>
                <a:ext cx="1638802" cy="1872916"/>
              </a:xfrm>
              <a:prstGeom prst="rect">
                <a:avLst/>
              </a:prstGeom>
            </p:spPr>
          </p:pic>
        </p:grpSp>
        <p:grpSp>
          <p:nvGrpSpPr>
            <p:cNvPr id="57" name="Группа 56">
              <a:extLst>
                <a:ext uri="{FF2B5EF4-FFF2-40B4-BE49-F238E27FC236}">
                  <a16:creationId xmlns:a16="http://schemas.microsoft.com/office/drawing/2014/main" id="{3C54D3F5-8B44-4C9C-B4B5-EFE252436B01}"/>
                </a:ext>
              </a:extLst>
            </p:cNvPr>
            <p:cNvGrpSpPr/>
            <p:nvPr/>
          </p:nvGrpSpPr>
          <p:grpSpPr>
            <a:xfrm>
              <a:off x="6115097" y="2859419"/>
              <a:ext cx="795208" cy="569580"/>
              <a:chOff x="3230880" y="2021305"/>
              <a:chExt cx="5730240" cy="4104373"/>
            </a:xfrm>
            <a:grpFill/>
          </p:grpSpPr>
          <p:pic>
            <p:nvPicPr>
              <p:cNvPr id="58" name="Рисунок 57">
                <a:extLst>
                  <a:ext uri="{FF2B5EF4-FFF2-40B4-BE49-F238E27FC236}">
                    <a16:creationId xmlns:a16="http://schemas.microsoft.com/office/drawing/2014/main" id="{67CAF689-4598-473A-B79C-E5A2900249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230880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59" name="Рисунок 58">
                <a:extLst>
                  <a:ext uri="{FF2B5EF4-FFF2-40B4-BE49-F238E27FC236}">
                    <a16:creationId xmlns:a16="http://schemas.microsoft.com/office/drawing/2014/main" id="{32C3732B-BB4A-48A0-81E1-1EBDF7A45B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276599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60" name="Рисунок 59">
                <a:extLst>
                  <a:ext uri="{FF2B5EF4-FFF2-40B4-BE49-F238E27FC236}">
                    <a16:creationId xmlns:a16="http://schemas.microsoft.com/office/drawing/2014/main" id="{12EA9224-F2F3-42EE-A0AB-DD7CF41D38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322318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61" name="Рисунок 60">
                <a:extLst>
                  <a:ext uri="{FF2B5EF4-FFF2-40B4-BE49-F238E27FC236}">
                    <a16:creationId xmlns:a16="http://schemas.microsoft.com/office/drawing/2014/main" id="{93D81D90-DD5F-4C23-A441-226B051A98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230880" y="4252762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62" name="Рисунок 61">
                <a:extLst>
                  <a:ext uri="{FF2B5EF4-FFF2-40B4-BE49-F238E27FC236}">
                    <a16:creationId xmlns:a16="http://schemas.microsoft.com/office/drawing/2014/main" id="{6FAFC187-704D-4351-8241-B3114BCA5E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276599" y="4252762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63" name="Рисунок 62">
                <a:extLst>
                  <a:ext uri="{FF2B5EF4-FFF2-40B4-BE49-F238E27FC236}">
                    <a16:creationId xmlns:a16="http://schemas.microsoft.com/office/drawing/2014/main" id="{3EB50801-2169-44D6-A05B-CC3A71BA03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322318" y="4252762"/>
                <a:ext cx="1638802" cy="1872916"/>
              </a:xfrm>
              <a:prstGeom prst="rect">
                <a:avLst/>
              </a:prstGeom>
            </p:spPr>
          </p:pic>
        </p:grpSp>
        <p:grpSp>
          <p:nvGrpSpPr>
            <p:cNvPr id="64" name="Группа 63">
              <a:extLst>
                <a:ext uri="{FF2B5EF4-FFF2-40B4-BE49-F238E27FC236}">
                  <a16:creationId xmlns:a16="http://schemas.microsoft.com/office/drawing/2014/main" id="{3BEE0683-91EE-4AFD-94D8-7CA81E17575B}"/>
                </a:ext>
              </a:extLst>
            </p:cNvPr>
            <p:cNvGrpSpPr/>
            <p:nvPr/>
          </p:nvGrpSpPr>
          <p:grpSpPr>
            <a:xfrm>
              <a:off x="5255969" y="3494277"/>
              <a:ext cx="795208" cy="569580"/>
              <a:chOff x="3230880" y="2021305"/>
              <a:chExt cx="5730240" cy="4104373"/>
            </a:xfrm>
            <a:grpFill/>
          </p:grpSpPr>
          <p:pic>
            <p:nvPicPr>
              <p:cNvPr id="65" name="Рисунок 64">
                <a:extLst>
                  <a:ext uri="{FF2B5EF4-FFF2-40B4-BE49-F238E27FC236}">
                    <a16:creationId xmlns:a16="http://schemas.microsoft.com/office/drawing/2014/main" id="{0EBD98EE-ADF8-47E7-989A-06B16BC17C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230880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66" name="Рисунок 65">
                <a:extLst>
                  <a:ext uri="{FF2B5EF4-FFF2-40B4-BE49-F238E27FC236}">
                    <a16:creationId xmlns:a16="http://schemas.microsoft.com/office/drawing/2014/main" id="{E453E716-6FC4-4924-9B1F-B53925A58D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276599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67" name="Рисунок 66">
                <a:extLst>
                  <a:ext uri="{FF2B5EF4-FFF2-40B4-BE49-F238E27FC236}">
                    <a16:creationId xmlns:a16="http://schemas.microsoft.com/office/drawing/2014/main" id="{A93EDFE9-B2B4-4811-9875-D242168E33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322318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68" name="Рисунок 67">
                <a:extLst>
                  <a:ext uri="{FF2B5EF4-FFF2-40B4-BE49-F238E27FC236}">
                    <a16:creationId xmlns:a16="http://schemas.microsoft.com/office/drawing/2014/main" id="{C2BFB93A-320D-45D6-9B96-823C4E95EF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230880" y="4252762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69" name="Рисунок 68">
                <a:extLst>
                  <a:ext uri="{FF2B5EF4-FFF2-40B4-BE49-F238E27FC236}">
                    <a16:creationId xmlns:a16="http://schemas.microsoft.com/office/drawing/2014/main" id="{51E768E3-3778-467E-948F-58C1ADD3D9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276599" y="4252762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70" name="Рисунок 69">
                <a:extLst>
                  <a:ext uri="{FF2B5EF4-FFF2-40B4-BE49-F238E27FC236}">
                    <a16:creationId xmlns:a16="http://schemas.microsoft.com/office/drawing/2014/main" id="{2937CE29-4909-41DA-A189-0F014020C6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322318" y="4252762"/>
                <a:ext cx="1638802" cy="1872916"/>
              </a:xfrm>
              <a:prstGeom prst="rect">
                <a:avLst/>
              </a:prstGeom>
            </p:spPr>
          </p:pic>
        </p:grpSp>
        <p:grpSp>
          <p:nvGrpSpPr>
            <p:cNvPr id="78" name="Группа 77">
              <a:extLst>
                <a:ext uri="{FF2B5EF4-FFF2-40B4-BE49-F238E27FC236}">
                  <a16:creationId xmlns:a16="http://schemas.microsoft.com/office/drawing/2014/main" id="{BAFBB264-787B-4EBB-AB98-0A7882621CBD}"/>
                </a:ext>
              </a:extLst>
            </p:cNvPr>
            <p:cNvGrpSpPr/>
            <p:nvPr/>
          </p:nvGrpSpPr>
          <p:grpSpPr>
            <a:xfrm>
              <a:off x="6114540" y="3492053"/>
              <a:ext cx="795208" cy="569580"/>
              <a:chOff x="3230880" y="2021305"/>
              <a:chExt cx="5730240" cy="4104373"/>
            </a:xfrm>
            <a:grpFill/>
          </p:grpSpPr>
          <p:pic>
            <p:nvPicPr>
              <p:cNvPr id="79" name="Рисунок 78">
                <a:extLst>
                  <a:ext uri="{FF2B5EF4-FFF2-40B4-BE49-F238E27FC236}">
                    <a16:creationId xmlns:a16="http://schemas.microsoft.com/office/drawing/2014/main" id="{0B872995-F4CB-4E93-BCE3-923D2E0237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230880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80" name="Рисунок 79">
                <a:extLst>
                  <a:ext uri="{FF2B5EF4-FFF2-40B4-BE49-F238E27FC236}">
                    <a16:creationId xmlns:a16="http://schemas.microsoft.com/office/drawing/2014/main" id="{7D890383-6746-4A11-AB63-0DB6522204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276599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81" name="Рисунок 80">
                <a:extLst>
                  <a:ext uri="{FF2B5EF4-FFF2-40B4-BE49-F238E27FC236}">
                    <a16:creationId xmlns:a16="http://schemas.microsoft.com/office/drawing/2014/main" id="{02B87439-624C-42D3-A285-27BAE2113B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322318" y="2021305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82" name="Рисунок 81">
                <a:extLst>
                  <a:ext uri="{FF2B5EF4-FFF2-40B4-BE49-F238E27FC236}">
                    <a16:creationId xmlns:a16="http://schemas.microsoft.com/office/drawing/2014/main" id="{7346F8BC-5E64-4DFA-BE3A-BF92EFF1E4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230880" y="4252762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83" name="Рисунок 82">
                <a:extLst>
                  <a:ext uri="{FF2B5EF4-FFF2-40B4-BE49-F238E27FC236}">
                    <a16:creationId xmlns:a16="http://schemas.microsoft.com/office/drawing/2014/main" id="{A6B41503-AC1A-48E7-808C-E7F42A7505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276599" y="4252762"/>
                <a:ext cx="1638802" cy="1872916"/>
              </a:xfrm>
              <a:prstGeom prst="rect">
                <a:avLst/>
              </a:prstGeom>
            </p:spPr>
          </p:pic>
          <p:pic>
            <p:nvPicPr>
              <p:cNvPr id="84" name="Рисунок 83">
                <a:extLst>
                  <a:ext uri="{FF2B5EF4-FFF2-40B4-BE49-F238E27FC236}">
                    <a16:creationId xmlns:a16="http://schemas.microsoft.com/office/drawing/2014/main" id="{2A7CFE56-1769-4CF8-B002-92534EBB32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322318" y="4252762"/>
                <a:ext cx="1638802" cy="1872916"/>
              </a:xfrm>
              <a:prstGeom prst="rect">
                <a:avLst/>
              </a:prstGeom>
            </p:spPr>
          </p:pic>
        </p:grp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D0A04AB1-BC44-4E4A-8294-6E1C0B42915E}"/>
              </a:ext>
            </a:extLst>
          </p:cNvPr>
          <p:cNvGrpSpPr/>
          <p:nvPr/>
        </p:nvGrpSpPr>
        <p:grpSpPr>
          <a:xfrm>
            <a:off x="855830" y="3832578"/>
            <a:ext cx="1803023" cy="724400"/>
            <a:chOff x="953860" y="5330403"/>
            <a:chExt cx="1803023" cy="724400"/>
          </a:xfrm>
        </p:grpSpPr>
        <p:sp>
          <p:nvSpPr>
            <p:cNvPr id="2" name="Рисунок 48">
              <a:extLst>
                <a:ext uri="{FF2B5EF4-FFF2-40B4-BE49-F238E27FC236}">
                  <a16:creationId xmlns:a16="http://schemas.microsoft.com/office/drawing/2014/main" id="{8719171C-F977-4922-98B9-4DB6F870C777}"/>
                </a:ext>
              </a:extLst>
            </p:cNvPr>
            <p:cNvSpPr/>
            <p:nvPr/>
          </p:nvSpPr>
          <p:spPr>
            <a:xfrm>
              <a:off x="2193461" y="5330403"/>
              <a:ext cx="563422" cy="724400"/>
            </a:xfrm>
            <a:custGeom>
              <a:avLst/>
              <a:gdLst>
                <a:gd name="connsiteX0" fmla="*/ 158524 w 1109670"/>
                <a:gd name="connsiteY0" fmla="*/ 1347457 h 1426719"/>
                <a:gd name="connsiteX1" fmla="*/ 158524 w 1109670"/>
                <a:gd name="connsiteY1" fmla="*/ 1188933 h 1426719"/>
                <a:gd name="connsiteX2" fmla="*/ 79262 w 1109670"/>
                <a:gd name="connsiteY2" fmla="*/ 1188933 h 1426719"/>
                <a:gd name="connsiteX3" fmla="*/ 22788 w 1109670"/>
                <a:gd name="connsiteY3" fmla="*/ 1166145 h 1426719"/>
                <a:gd name="connsiteX4" fmla="*/ 0 w 1109670"/>
                <a:gd name="connsiteY4" fmla="*/ 1109670 h 1426719"/>
                <a:gd name="connsiteX5" fmla="*/ 22788 w 1109670"/>
                <a:gd name="connsiteY5" fmla="*/ 1053196 h 1426719"/>
                <a:gd name="connsiteX6" fmla="*/ 79262 w 1109670"/>
                <a:gd name="connsiteY6" fmla="*/ 1030408 h 1426719"/>
                <a:gd name="connsiteX7" fmla="*/ 158524 w 1109670"/>
                <a:gd name="connsiteY7" fmla="*/ 1030408 h 1426719"/>
                <a:gd name="connsiteX8" fmla="*/ 158524 w 1109670"/>
                <a:gd name="connsiteY8" fmla="*/ 871884 h 1426719"/>
                <a:gd name="connsiteX9" fmla="*/ 79262 w 1109670"/>
                <a:gd name="connsiteY9" fmla="*/ 871884 h 1426719"/>
                <a:gd name="connsiteX10" fmla="*/ 22788 w 1109670"/>
                <a:gd name="connsiteY10" fmla="*/ 849096 h 1426719"/>
                <a:gd name="connsiteX11" fmla="*/ 0 w 1109670"/>
                <a:gd name="connsiteY11" fmla="*/ 792622 h 1426719"/>
                <a:gd name="connsiteX12" fmla="*/ 22788 w 1109670"/>
                <a:gd name="connsiteY12" fmla="*/ 736147 h 1426719"/>
                <a:gd name="connsiteX13" fmla="*/ 79262 w 1109670"/>
                <a:gd name="connsiteY13" fmla="*/ 713360 h 1426719"/>
                <a:gd name="connsiteX14" fmla="*/ 158524 w 1109670"/>
                <a:gd name="connsiteY14" fmla="*/ 713360 h 1426719"/>
                <a:gd name="connsiteX15" fmla="*/ 158524 w 1109670"/>
                <a:gd name="connsiteY15" fmla="*/ 79262 h 1426719"/>
                <a:gd name="connsiteX16" fmla="*/ 181312 w 1109670"/>
                <a:gd name="connsiteY16" fmla="*/ 22788 h 1426719"/>
                <a:gd name="connsiteX17" fmla="*/ 237787 w 1109670"/>
                <a:gd name="connsiteY17" fmla="*/ 0 h 1426719"/>
                <a:gd name="connsiteX18" fmla="*/ 673728 w 1109670"/>
                <a:gd name="connsiteY18" fmla="*/ 0 h 1426719"/>
                <a:gd name="connsiteX19" fmla="*/ 982851 w 1109670"/>
                <a:gd name="connsiteY19" fmla="*/ 126819 h 1426719"/>
                <a:gd name="connsiteX20" fmla="*/ 1109670 w 1109670"/>
                <a:gd name="connsiteY20" fmla="*/ 435942 h 1426719"/>
                <a:gd name="connsiteX21" fmla="*/ 982851 w 1109670"/>
                <a:gd name="connsiteY21" fmla="*/ 745064 h 1426719"/>
                <a:gd name="connsiteX22" fmla="*/ 673728 w 1109670"/>
                <a:gd name="connsiteY22" fmla="*/ 871884 h 1426719"/>
                <a:gd name="connsiteX23" fmla="*/ 317049 w 1109670"/>
                <a:gd name="connsiteY23" fmla="*/ 871884 h 1426719"/>
                <a:gd name="connsiteX24" fmla="*/ 317049 w 1109670"/>
                <a:gd name="connsiteY24" fmla="*/ 1030408 h 1426719"/>
                <a:gd name="connsiteX25" fmla="*/ 554835 w 1109670"/>
                <a:gd name="connsiteY25" fmla="*/ 1030408 h 1426719"/>
                <a:gd name="connsiteX26" fmla="*/ 611309 w 1109670"/>
                <a:gd name="connsiteY26" fmla="*/ 1053196 h 1426719"/>
                <a:gd name="connsiteX27" fmla="*/ 634097 w 1109670"/>
                <a:gd name="connsiteY27" fmla="*/ 1109670 h 1426719"/>
                <a:gd name="connsiteX28" fmla="*/ 611309 w 1109670"/>
                <a:gd name="connsiteY28" fmla="*/ 1166145 h 1426719"/>
                <a:gd name="connsiteX29" fmla="*/ 554835 w 1109670"/>
                <a:gd name="connsiteY29" fmla="*/ 1188933 h 1426719"/>
                <a:gd name="connsiteX30" fmla="*/ 317049 w 1109670"/>
                <a:gd name="connsiteY30" fmla="*/ 1188933 h 1426719"/>
                <a:gd name="connsiteX31" fmla="*/ 317049 w 1109670"/>
                <a:gd name="connsiteY31" fmla="*/ 1347457 h 1426719"/>
                <a:gd name="connsiteX32" fmla="*/ 294261 w 1109670"/>
                <a:gd name="connsiteY32" fmla="*/ 1403931 h 1426719"/>
                <a:gd name="connsiteX33" fmla="*/ 237787 w 1109670"/>
                <a:gd name="connsiteY33" fmla="*/ 1426719 h 1426719"/>
                <a:gd name="connsiteX34" fmla="*/ 181312 w 1109670"/>
                <a:gd name="connsiteY34" fmla="*/ 1403931 h 1426719"/>
                <a:gd name="connsiteX35" fmla="*/ 158524 w 1109670"/>
                <a:gd name="connsiteY35" fmla="*/ 1347457 h 1426719"/>
                <a:gd name="connsiteX36" fmla="*/ 317049 w 1109670"/>
                <a:gd name="connsiteY36" fmla="*/ 713360 h 1426719"/>
                <a:gd name="connsiteX37" fmla="*/ 673728 w 1109670"/>
                <a:gd name="connsiteY37" fmla="*/ 713360 h 1426719"/>
                <a:gd name="connsiteX38" fmla="*/ 869902 w 1109670"/>
                <a:gd name="connsiteY38" fmla="*/ 632116 h 1426719"/>
                <a:gd name="connsiteX39" fmla="*/ 951146 w 1109670"/>
                <a:gd name="connsiteY39" fmla="*/ 435942 h 1426719"/>
                <a:gd name="connsiteX40" fmla="*/ 869902 w 1109670"/>
                <a:gd name="connsiteY40" fmla="*/ 239768 h 1426719"/>
                <a:gd name="connsiteX41" fmla="*/ 673728 w 1109670"/>
                <a:gd name="connsiteY41" fmla="*/ 158524 h 1426719"/>
                <a:gd name="connsiteX42" fmla="*/ 317049 w 1109670"/>
                <a:gd name="connsiteY42" fmla="*/ 158524 h 1426719"/>
                <a:gd name="connsiteX43" fmla="*/ 317049 w 1109670"/>
                <a:gd name="connsiteY43" fmla="*/ 713360 h 142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09670" h="1426719">
                  <a:moveTo>
                    <a:pt x="158524" y="1347457"/>
                  </a:moveTo>
                  <a:lnTo>
                    <a:pt x="158524" y="1188933"/>
                  </a:lnTo>
                  <a:lnTo>
                    <a:pt x="79262" y="1188933"/>
                  </a:lnTo>
                  <a:cubicBezTo>
                    <a:pt x="56805" y="1188933"/>
                    <a:pt x="37980" y="1181337"/>
                    <a:pt x="22788" y="1166145"/>
                  </a:cubicBezTo>
                  <a:cubicBezTo>
                    <a:pt x="7595" y="1150952"/>
                    <a:pt x="0" y="1132127"/>
                    <a:pt x="0" y="1109670"/>
                  </a:cubicBezTo>
                  <a:cubicBezTo>
                    <a:pt x="0" y="1087213"/>
                    <a:pt x="7595" y="1068389"/>
                    <a:pt x="22788" y="1053196"/>
                  </a:cubicBezTo>
                  <a:cubicBezTo>
                    <a:pt x="37980" y="1038004"/>
                    <a:pt x="56805" y="1030408"/>
                    <a:pt x="79262" y="1030408"/>
                  </a:cubicBezTo>
                  <a:lnTo>
                    <a:pt x="158524" y="1030408"/>
                  </a:lnTo>
                  <a:lnTo>
                    <a:pt x="158524" y="871884"/>
                  </a:lnTo>
                  <a:lnTo>
                    <a:pt x="79262" y="871884"/>
                  </a:lnTo>
                  <a:cubicBezTo>
                    <a:pt x="56805" y="871884"/>
                    <a:pt x="37980" y="864289"/>
                    <a:pt x="22788" y="849096"/>
                  </a:cubicBezTo>
                  <a:cubicBezTo>
                    <a:pt x="7595" y="833903"/>
                    <a:pt x="0" y="815079"/>
                    <a:pt x="0" y="792622"/>
                  </a:cubicBezTo>
                  <a:cubicBezTo>
                    <a:pt x="0" y="770165"/>
                    <a:pt x="7595" y="751340"/>
                    <a:pt x="22788" y="736147"/>
                  </a:cubicBezTo>
                  <a:cubicBezTo>
                    <a:pt x="37980" y="720955"/>
                    <a:pt x="56805" y="713360"/>
                    <a:pt x="79262" y="713360"/>
                  </a:cubicBezTo>
                  <a:lnTo>
                    <a:pt x="158524" y="713360"/>
                  </a:lnTo>
                  <a:lnTo>
                    <a:pt x="158524" y="79262"/>
                  </a:lnTo>
                  <a:cubicBezTo>
                    <a:pt x="158524" y="56805"/>
                    <a:pt x="166120" y="37980"/>
                    <a:pt x="181312" y="22788"/>
                  </a:cubicBezTo>
                  <a:cubicBezTo>
                    <a:pt x="196505" y="7595"/>
                    <a:pt x="215330" y="0"/>
                    <a:pt x="237787" y="0"/>
                  </a:cubicBezTo>
                  <a:lnTo>
                    <a:pt x="673728" y="0"/>
                  </a:lnTo>
                  <a:cubicBezTo>
                    <a:pt x="795263" y="0"/>
                    <a:pt x="898304" y="42273"/>
                    <a:pt x="982851" y="126819"/>
                  </a:cubicBezTo>
                  <a:cubicBezTo>
                    <a:pt x="1067398" y="211366"/>
                    <a:pt x="1109670" y="314407"/>
                    <a:pt x="1109670" y="435942"/>
                  </a:cubicBezTo>
                  <a:cubicBezTo>
                    <a:pt x="1109670" y="557477"/>
                    <a:pt x="1067398" y="660517"/>
                    <a:pt x="982851" y="745064"/>
                  </a:cubicBezTo>
                  <a:cubicBezTo>
                    <a:pt x="898304" y="829611"/>
                    <a:pt x="795263" y="871884"/>
                    <a:pt x="673728" y="871884"/>
                  </a:cubicBezTo>
                  <a:lnTo>
                    <a:pt x="317049" y="871884"/>
                  </a:lnTo>
                  <a:lnTo>
                    <a:pt x="317049" y="1030408"/>
                  </a:lnTo>
                  <a:lnTo>
                    <a:pt x="554835" y="1030408"/>
                  </a:lnTo>
                  <a:cubicBezTo>
                    <a:pt x="577292" y="1030408"/>
                    <a:pt x="596117" y="1038004"/>
                    <a:pt x="611309" y="1053196"/>
                  </a:cubicBezTo>
                  <a:cubicBezTo>
                    <a:pt x="626502" y="1068389"/>
                    <a:pt x="634097" y="1087213"/>
                    <a:pt x="634097" y="1109670"/>
                  </a:cubicBezTo>
                  <a:cubicBezTo>
                    <a:pt x="634097" y="1132127"/>
                    <a:pt x="626502" y="1150952"/>
                    <a:pt x="611309" y="1166145"/>
                  </a:cubicBezTo>
                  <a:cubicBezTo>
                    <a:pt x="596117" y="1181337"/>
                    <a:pt x="577292" y="1188933"/>
                    <a:pt x="554835" y="1188933"/>
                  </a:cubicBezTo>
                  <a:lnTo>
                    <a:pt x="317049" y="1188933"/>
                  </a:lnTo>
                  <a:lnTo>
                    <a:pt x="317049" y="1347457"/>
                  </a:lnTo>
                  <a:cubicBezTo>
                    <a:pt x="317049" y="1369914"/>
                    <a:pt x="309453" y="1388739"/>
                    <a:pt x="294261" y="1403931"/>
                  </a:cubicBezTo>
                  <a:cubicBezTo>
                    <a:pt x="279068" y="1419124"/>
                    <a:pt x="260243" y="1426719"/>
                    <a:pt x="237787" y="1426719"/>
                  </a:cubicBezTo>
                  <a:cubicBezTo>
                    <a:pt x="215330" y="1426719"/>
                    <a:pt x="196505" y="1419124"/>
                    <a:pt x="181312" y="1403931"/>
                  </a:cubicBezTo>
                  <a:cubicBezTo>
                    <a:pt x="166120" y="1388739"/>
                    <a:pt x="158524" y="1369914"/>
                    <a:pt x="158524" y="1347457"/>
                  </a:cubicBezTo>
                  <a:close/>
                  <a:moveTo>
                    <a:pt x="317049" y="713360"/>
                  </a:moveTo>
                  <a:lnTo>
                    <a:pt x="673728" y="713360"/>
                  </a:lnTo>
                  <a:cubicBezTo>
                    <a:pt x="750349" y="713360"/>
                    <a:pt x="815740" y="686278"/>
                    <a:pt x="869902" y="632116"/>
                  </a:cubicBezTo>
                  <a:cubicBezTo>
                    <a:pt x="924064" y="577954"/>
                    <a:pt x="951146" y="512563"/>
                    <a:pt x="951146" y="435942"/>
                  </a:cubicBezTo>
                  <a:cubicBezTo>
                    <a:pt x="951146" y="359321"/>
                    <a:pt x="924064" y="293930"/>
                    <a:pt x="869902" y="239768"/>
                  </a:cubicBezTo>
                  <a:cubicBezTo>
                    <a:pt x="815740" y="185606"/>
                    <a:pt x="750349" y="158524"/>
                    <a:pt x="673728" y="158524"/>
                  </a:cubicBezTo>
                  <a:lnTo>
                    <a:pt x="317049" y="158524"/>
                  </a:lnTo>
                  <a:lnTo>
                    <a:pt x="317049" y="713360"/>
                  </a:lnTo>
                  <a:close/>
                </a:path>
              </a:pathLst>
            </a:custGeom>
            <a:solidFill>
              <a:schemeClr val="accent5"/>
            </a:solidFill>
            <a:ln w="19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pic>
          <p:nvPicPr>
            <p:cNvPr id="85" name="Рисунок 84">
              <a:extLst>
                <a:ext uri="{FF2B5EF4-FFF2-40B4-BE49-F238E27FC236}">
                  <a16:creationId xmlns:a16="http://schemas.microsoft.com/office/drawing/2014/main" id="{1610DDDC-277F-456F-A2F8-2300D625A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53860" y="5330403"/>
              <a:ext cx="905501" cy="724400"/>
            </a:xfrm>
            <a:prstGeom prst="rect">
              <a:avLst/>
            </a:prstGeom>
          </p:spPr>
        </p:pic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5C83DC7F-9325-4E64-90CB-C1DFBE81BA66}"/>
              </a:ext>
            </a:extLst>
          </p:cNvPr>
          <p:cNvSpPr txBox="1"/>
          <p:nvPr/>
        </p:nvSpPr>
        <p:spPr>
          <a:xfrm>
            <a:off x="8665121" y="4692552"/>
            <a:ext cx="3288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6"/>
                </a:solidFill>
              </a:rPr>
              <a:t>Занятия с учителем. Бесплатно</a:t>
            </a:r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8C1C82F0-DCC5-41D1-A819-50A0292C87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51467" y="3745420"/>
            <a:ext cx="905501" cy="724400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B5A3D265-0ED5-4AE6-AFA8-F54EAB235654}"/>
              </a:ext>
            </a:extLst>
          </p:cNvPr>
          <p:cNvSpPr txBox="1"/>
          <p:nvPr/>
        </p:nvSpPr>
        <p:spPr>
          <a:xfrm>
            <a:off x="338087" y="1822666"/>
            <a:ext cx="2846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5"/>
                </a:solidFill>
              </a:rPr>
              <a:t>Самообразование. Платно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364D575-D5DC-4C87-A761-6CC0F51EDF02}"/>
              </a:ext>
            </a:extLst>
          </p:cNvPr>
          <p:cNvGrpSpPr/>
          <p:nvPr/>
        </p:nvGrpSpPr>
        <p:grpSpPr>
          <a:xfrm>
            <a:off x="903148" y="2297207"/>
            <a:ext cx="1708388" cy="724400"/>
            <a:chOff x="428735" y="640767"/>
            <a:chExt cx="1708388" cy="724400"/>
          </a:xfrm>
        </p:grpSpPr>
        <p:pic>
          <p:nvPicPr>
            <p:cNvPr id="90" name="Рисунок 89">
              <a:extLst>
                <a:ext uri="{FF2B5EF4-FFF2-40B4-BE49-F238E27FC236}">
                  <a16:creationId xmlns:a16="http://schemas.microsoft.com/office/drawing/2014/main" id="{D00DCAB2-F7BD-4C08-83F9-F77F21973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77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28735" y="640767"/>
              <a:ext cx="724400" cy="724400"/>
            </a:xfrm>
            <a:prstGeom prst="rect">
              <a:avLst/>
            </a:prstGeom>
            <a:noFill/>
          </p:spPr>
        </p:pic>
        <p:sp>
          <p:nvSpPr>
            <p:cNvPr id="93" name="Рисунок 48">
              <a:extLst>
                <a:ext uri="{FF2B5EF4-FFF2-40B4-BE49-F238E27FC236}">
                  <a16:creationId xmlns:a16="http://schemas.microsoft.com/office/drawing/2014/main" id="{327EBB13-47A2-4799-A42A-10ECF77229AD}"/>
                </a:ext>
              </a:extLst>
            </p:cNvPr>
            <p:cNvSpPr/>
            <p:nvPr/>
          </p:nvSpPr>
          <p:spPr>
            <a:xfrm>
              <a:off x="1573701" y="640767"/>
              <a:ext cx="563422" cy="724400"/>
            </a:xfrm>
            <a:custGeom>
              <a:avLst/>
              <a:gdLst>
                <a:gd name="connsiteX0" fmla="*/ 158524 w 1109670"/>
                <a:gd name="connsiteY0" fmla="*/ 1347457 h 1426719"/>
                <a:gd name="connsiteX1" fmla="*/ 158524 w 1109670"/>
                <a:gd name="connsiteY1" fmla="*/ 1188933 h 1426719"/>
                <a:gd name="connsiteX2" fmla="*/ 79262 w 1109670"/>
                <a:gd name="connsiteY2" fmla="*/ 1188933 h 1426719"/>
                <a:gd name="connsiteX3" fmla="*/ 22788 w 1109670"/>
                <a:gd name="connsiteY3" fmla="*/ 1166145 h 1426719"/>
                <a:gd name="connsiteX4" fmla="*/ 0 w 1109670"/>
                <a:gd name="connsiteY4" fmla="*/ 1109670 h 1426719"/>
                <a:gd name="connsiteX5" fmla="*/ 22788 w 1109670"/>
                <a:gd name="connsiteY5" fmla="*/ 1053196 h 1426719"/>
                <a:gd name="connsiteX6" fmla="*/ 79262 w 1109670"/>
                <a:gd name="connsiteY6" fmla="*/ 1030408 h 1426719"/>
                <a:gd name="connsiteX7" fmla="*/ 158524 w 1109670"/>
                <a:gd name="connsiteY7" fmla="*/ 1030408 h 1426719"/>
                <a:gd name="connsiteX8" fmla="*/ 158524 w 1109670"/>
                <a:gd name="connsiteY8" fmla="*/ 871884 h 1426719"/>
                <a:gd name="connsiteX9" fmla="*/ 79262 w 1109670"/>
                <a:gd name="connsiteY9" fmla="*/ 871884 h 1426719"/>
                <a:gd name="connsiteX10" fmla="*/ 22788 w 1109670"/>
                <a:gd name="connsiteY10" fmla="*/ 849096 h 1426719"/>
                <a:gd name="connsiteX11" fmla="*/ 0 w 1109670"/>
                <a:gd name="connsiteY11" fmla="*/ 792622 h 1426719"/>
                <a:gd name="connsiteX12" fmla="*/ 22788 w 1109670"/>
                <a:gd name="connsiteY12" fmla="*/ 736147 h 1426719"/>
                <a:gd name="connsiteX13" fmla="*/ 79262 w 1109670"/>
                <a:gd name="connsiteY13" fmla="*/ 713360 h 1426719"/>
                <a:gd name="connsiteX14" fmla="*/ 158524 w 1109670"/>
                <a:gd name="connsiteY14" fmla="*/ 713360 h 1426719"/>
                <a:gd name="connsiteX15" fmla="*/ 158524 w 1109670"/>
                <a:gd name="connsiteY15" fmla="*/ 79262 h 1426719"/>
                <a:gd name="connsiteX16" fmla="*/ 181312 w 1109670"/>
                <a:gd name="connsiteY16" fmla="*/ 22788 h 1426719"/>
                <a:gd name="connsiteX17" fmla="*/ 237787 w 1109670"/>
                <a:gd name="connsiteY17" fmla="*/ 0 h 1426719"/>
                <a:gd name="connsiteX18" fmla="*/ 673728 w 1109670"/>
                <a:gd name="connsiteY18" fmla="*/ 0 h 1426719"/>
                <a:gd name="connsiteX19" fmla="*/ 982851 w 1109670"/>
                <a:gd name="connsiteY19" fmla="*/ 126819 h 1426719"/>
                <a:gd name="connsiteX20" fmla="*/ 1109670 w 1109670"/>
                <a:gd name="connsiteY20" fmla="*/ 435942 h 1426719"/>
                <a:gd name="connsiteX21" fmla="*/ 982851 w 1109670"/>
                <a:gd name="connsiteY21" fmla="*/ 745064 h 1426719"/>
                <a:gd name="connsiteX22" fmla="*/ 673728 w 1109670"/>
                <a:gd name="connsiteY22" fmla="*/ 871884 h 1426719"/>
                <a:gd name="connsiteX23" fmla="*/ 317049 w 1109670"/>
                <a:gd name="connsiteY23" fmla="*/ 871884 h 1426719"/>
                <a:gd name="connsiteX24" fmla="*/ 317049 w 1109670"/>
                <a:gd name="connsiteY24" fmla="*/ 1030408 h 1426719"/>
                <a:gd name="connsiteX25" fmla="*/ 554835 w 1109670"/>
                <a:gd name="connsiteY25" fmla="*/ 1030408 h 1426719"/>
                <a:gd name="connsiteX26" fmla="*/ 611309 w 1109670"/>
                <a:gd name="connsiteY26" fmla="*/ 1053196 h 1426719"/>
                <a:gd name="connsiteX27" fmla="*/ 634097 w 1109670"/>
                <a:gd name="connsiteY27" fmla="*/ 1109670 h 1426719"/>
                <a:gd name="connsiteX28" fmla="*/ 611309 w 1109670"/>
                <a:gd name="connsiteY28" fmla="*/ 1166145 h 1426719"/>
                <a:gd name="connsiteX29" fmla="*/ 554835 w 1109670"/>
                <a:gd name="connsiteY29" fmla="*/ 1188933 h 1426719"/>
                <a:gd name="connsiteX30" fmla="*/ 317049 w 1109670"/>
                <a:gd name="connsiteY30" fmla="*/ 1188933 h 1426719"/>
                <a:gd name="connsiteX31" fmla="*/ 317049 w 1109670"/>
                <a:gd name="connsiteY31" fmla="*/ 1347457 h 1426719"/>
                <a:gd name="connsiteX32" fmla="*/ 294261 w 1109670"/>
                <a:gd name="connsiteY32" fmla="*/ 1403931 h 1426719"/>
                <a:gd name="connsiteX33" fmla="*/ 237787 w 1109670"/>
                <a:gd name="connsiteY33" fmla="*/ 1426719 h 1426719"/>
                <a:gd name="connsiteX34" fmla="*/ 181312 w 1109670"/>
                <a:gd name="connsiteY34" fmla="*/ 1403931 h 1426719"/>
                <a:gd name="connsiteX35" fmla="*/ 158524 w 1109670"/>
                <a:gd name="connsiteY35" fmla="*/ 1347457 h 1426719"/>
                <a:gd name="connsiteX36" fmla="*/ 317049 w 1109670"/>
                <a:gd name="connsiteY36" fmla="*/ 713360 h 1426719"/>
                <a:gd name="connsiteX37" fmla="*/ 673728 w 1109670"/>
                <a:gd name="connsiteY37" fmla="*/ 713360 h 1426719"/>
                <a:gd name="connsiteX38" fmla="*/ 869902 w 1109670"/>
                <a:gd name="connsiteY38" fmla="*/ 632116 h 1426719"/>
                <a:gd name="connsiteX39" fmla="*/ 951146 w 1109670"/>
                <a:gd name="connsiteY39" fmla="*/ 435942 h 1426719"/>
                <a:gd name="connsiteX40" fmla="*/ 869902 w 1109670"/>
                <a:gd name="connsiteY40" fmla="*/ 239768 h 1426719"/>
                <a:gd name="connsiteX41" fmla="*/ 673728 w 1109670"/>
                <a:gd name="connsiteY41" fmla="*/ 158524 h 1426719"/>
                <a:gd name="connsiteX42" fmla="*/ 317049 w 1109670"/>
                <a:gd name="connsiteY42" fmla="*/ 158524 h 1426719"/>
                <a:gd name="connsiteX43" fmla="*/ 317049 w 1109670"/>
                <a:gd name="connsiteY43" fmla="*/ 713360 h 142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09670" h="1426719">
                  <a:moveTo>
                    <a:pt x="158524" y="1347457"/>
                  </a:moveTo>
                  <a:lnTo>
                    <a:pt x="158524" y="1188933"/>
                  </a:lnTo>
                  <a:lnTo>
                    <a:pt x="79262" y="1188933"/>
                  </a:lnTo>
                  <a:cubicBezTo>
                    <a:pt x="56805" y="1188933"/>
                    <a:pt x="37980" y="1181337"/>
                    <a:pt x="22788" y="1166145"/>
                  </a:cubicBezTo>
                  <a:cubicBezTo>
                    <a:pt x="7595" y="1150952"/>
                    <a:pt x="0" y="1132127"/>
                    <a:pt x="0" y="1109670"/>
                  </a:cubicBezTo>
                  <a:cubicBezTo>
                    <a:pt x="0" y="1087213"/>
                    <a:pt x="7595" y="1068389"/>
                    <a:pt x="22788" y="1053196"/>
                  </a:cubicBezTo>
                  <a:cubicBezTo>
                    <a:pt x="37980" y="1038004"/>
                    <a:pt x="56805" y="1030408"/>
                    <a:pt x="79262" y="1030408"/>
                  </a:cubicBezTo>
                  <a:lnTo>
                    <a:pt x="158524" y="1030408"/>
                  </a:lnTo>
                  <a:lnTo>
                    <a:pt x="158524" y="871884"/>
                  </a:lnTo>
                  <a:lnTo>
                    <a:pt x="79262" y="871884"/>
                  </a:lnTo>
                  <a:cubicBezTo>
                    <a:pt x="56805" y="871884"/>
                    <a:pt x="37980" y="864289"/>
                    <a:pt x="22788" y="849096"/>
                  </a:cubicBezTo>
                  <a:cubicBezTo>
                    <a:pt x="7595" y="833903"/>
                    <a:pt x="0" y="815079"/>
                    <a:pt x="0" y="792622"/>
                  </a:cubicBezTo>
                  <a:cubicBezTo>
                    <a:pt x="0" y="770165"/>
                    <a:pt x="7595" y="751340"/>
                    <a:pt x="22788" y="736147"/>
                  </a:cubicBezTo>
                  <a:cubicBezTo>
                    <a:pt x="37980" y="720955"/>
                    <a:pt x="56805" y="713360"/>
                    <a:pt x="79262" y="713360"/>
                  </a:cubicBezTo>
                  <a:lnTo>
                    <a:pt x="158524" y="713360"/>
                  </a:lnTo>
                  <a:lnTo>
                    <a:pt x="158524" y="79262"/>
                  </a:lnTo>
                  <a:cubicBezTo>
                    <a:pt x="158524" y="56805"/>
                    <a:pt x="166120" y="37980"/>
                    <a:pt x="181312" y="22788"/>
                  </a:cubicBezTo>
                  <a:cubicBezTo>
                    <a:pt x="196505" y="7595"/>
                    <a:pt x="215330" y="0"/>
                    <a:pt x="237787" y="0"/>
                  </a:cubicBezTo>
                  <a:lnTo>
                    <a:pt x="673728" y="0"/>
                  </a:lnTo>
                  <a:cubicBezTo>
                    <a:pt x="795263" y="0"/>
                    <a:pt x="898304" y="42273"/>
                    <a:pt x="982851" y="126819"/>
                  </a:cubicBezTo>
                  <a:cubicBezTo>
                    <a:pt x="1067398" y="211366"/>
                    <a:pt x="1109670" y="314407"/>
                    <a:pt x="1109670" y="435942"/>
                  </a:cubicBezTo>
                  <a:cubicBezTo>
                    <a:pt x="1109670" y="557477"/>
                    <a:pt x="1067398" y="660517"/>
                    <a:pt x="982851" y="745064"/>
                  </a:cubicBezTo>
                  <a:cubicBezTo>
                    <a:pt x="898304" y="829611"/>
                    <a:pt x="795263" y="871884"/>
                    <a:pt x="673728" y="871884"/>
                  </a:cubicBezTo>
                  <a:lnTo>
                    <a:pt x="317049" y="871884"/>
                  </a:lnTo>
                  <a:lnTo>
                    <a:pt x="317049" y="1030408"/>
                  </a:lnTo>
                  <a:lnTo>
                    <a:pt x="554835" y="1030408"/>
                  </a:lnTo>
                  <a:cubicBezTo>
                    <a:pt x="577292" y="1030408"/>
                    <a:pt x="596117" y="1038004"/>
                    <a:pt x="611309" y="1053196"/>
                  </a:cubicBezTo>
                  <a:cubicBezTo>
                    <a:pt x="626502" y="1068389"/>
                    <a:pt x="634097" y="1087213"/>
                    <a:pt x="634097" y="1109670"/>
                  </a:cubicBezTo>
                  <a:cubicBezTo>
                    <a:pt x="634097" y="1132127"/>
                    <a:pt x="626502" y="1150952"/>
                    <a:pt x="611309" y="1166145"/>
                  </a:cubicBezTo>
                  <a:cubicBezTo>
                    <a:pt x="596117" y="1181337"/>
                    <a:pt x="577292" y="1188933"/>
                    <a:pt x="554835" y="1188933"/>
                  </a:cubicBezTo>
                  <a:lnTo>
                    <a:pt x="317049" y="1188933"/>
                  </a:lnTo>
                  <a:lnTo>
                    <a:pt x="317049" y="1347457"/>
                  </a:lnTo>
                  <a:cubicBezTo>
                    <a:pt x="317049" y="1369914"/>
                    <a:pt x="309453" y="1388739"/>
                    <a:pt x="294261" y="1403931"/>
                  </a:cubicBezTo>
                  <a:cubicBezTo>
                    <a:pt x="279068" y="1419124"/>
                    <a:pt x="260243" y="1426719"/>
                    <a:pt x="237787" y="1426719"/>
                  </a:cubicBezTo>
                  <a:cubicBezTo>
                    <a:pt x="215330" y="1426719"/>
                    <a:pt x="196505" y="1419124"/>
                    <a:pt x="181312" y="1403931"/>
                  </a:cubicBezTo>
                  <a:cubicBezTo>
                    <a:pt x="166120" y="1388739"/>
                    <a:pt x="158524" y="1369914"/>
                    <a:pt x="158524" y="1347457"/>
                  </a:cubicBezTo>
                  <a:close/>
                  <a:moveTo>
                    <a:pt x="317049" y="713360"/>
                  </a:moveTo>
                  <a:lnTo>
                    <a:pt x="673728" y="713360"/>
                  </a:lnTo>
                  <a:cubicBezTo>
                    <a:pt x="750349" y="713360"/>
                    <a:pt x="815740" y="686278"/>
                    <a:pt x="869902" y="632116"/>
                  </a:cubicBezTo>
                  <a:cubicBezTo>
                    <a:pt x="924064" y="577954"/>
                    <a:pt x="951146" y="512563"/>
                    <a:pt x="951146" y="435942"/>
                  </a:cubicBezTo>
                  <a:cubicBezTo>
                    <a:pt x="951146" y="359321"/>
                    <a:pt x="924064" y="293930"/>
                    <a:pt x="869902" y="239768"/>
                  </a:cubicBezTo>
                  <a:cubicBezTo>
                    <a:pt x="815740" y="185606"/>
                    <a:pt x="750349" y="158524"/>
                    <a:pt x="673728" y="158524"/>
                  </a:cubicBezTo>
                  <a:lnTo>
                    <a:pt x="317049" y="158524"/>
                  </a:lnTo>
                  <a:lnTo>
                    <a:pt x="317049" y="713360"/>
                  </a:lnTo>
                  <a:close/>
                </a:path>
              </a:pathLst>
            </a:custGeom>
            <a:solidFill>
              <a:schemeClr val="accent5"/>
            </a:solidFill>
            <a:ln w="19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BB036F07-C2F3-4E1A-8227-A7D59A36BE15}"/>
              </a:ext>
            </a:extLst>
          </p:cNvPr>
          <p:cNvSpPr txBox="1"/>
          <p:nvPr/>
        </p:nvSpPr>
        <p:spPr>
          <a:xfrm>
            <a:off x="8631728" y="2014682"/>
            <a:ext cx="3163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6"/>
                </a:solidFill>
              </a:rPr>
              <a:t>Самообразование. Бесплатно</a:t>
            </a: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2BDE1408-02AC-4C6D-B632-975A9E5DA6FB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77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51467" y="2464035"/>
            <a:ext cx="724400" cy="724400"/>
          </a:xfrm>
          <a:prstGeom prst="rect">
            <a:avLst/>
          </a:prstGeom>
          <a:noFill/>
        </p:spPr>
      </p:pic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46D8DBA8-8094-46CA-ABC1-641DE0309D0F}"/>
              </a:ext>
            </a:extLst>
          </p:cNvPr>
          <p:cNvGrpSpPr/>
          <p:nvPr/>
        </p:nvGrpSpPr>
        <p:grpSpPr>
          <a:xfrm>
            <a:off x="9245789" y="126959"/>
            <a:ext cx="2827121" cy="1623994"/>
            <a:chOff x="9202669" y="1723975"/>
            <a:chExt cx="2827121" cy="162399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8CE9092-2BAE-4415-9164-BC678E8044A1}"/>
                </a:ext>
              </a:extLst>
            </p:cNvPr>
            <p:cNvSpPr txBox="1"/>
            <p:nvPr/>
          </p:nvSpPr>
          <p:spPr>
            <a:xfrm>
              <a:off x="9202669" y="1723975"/>
              <a:ext cx="21788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4">
                      <a:lumMod val="75000"/>
                    </a:schemeClr>
                  </a:solidFill>
                </a:rPr>
                <a:t>Перспективно!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884EAD8-ED4D-4141-BE6D-2634DE123E73}"/>
                </a:ext>
              </a:extLst>
            </p:cNvPr>
            <p:cNvSpPr txBox="1"/>
            <p:nvPr/>
          </p:nvSpPr>
          <p:spPr>
            <a:xfrm>
              <a:off x="9202669" y="2147640"/>
              <a:ext cx="282712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accent4">
                      <a:lumMod val="75000"/>
                    </a:schemeClr>
                  </a:solidFill>
                </a:rPr>
                <a:t>Создал контент </a:t>
              </a:r>
              <a:r>
                <a:rPr lang="ru-RU" sz="1200" b="1" dirty="0">
                  <a:solidFill>
                    <a:schemeClr val="accent4">
                      <a:lumMod val="75000"/>
                    </a:schemeClr>
                  </a:solidFill>
                </a:rPr>
                <a:t>один раз</a:t>
              </a:r>
              <a:r>
                <a:rPr lang="ru-RU" sz="1200" dirty="0">
                  <a:solidFill>
                    <a:schemeClr val="accent4">
                      <a:lumMod val="75000"/>
                    </a:schemeClr>
                  </a:solidFill>
                </a:rPr>
                <a:t>, учатся </a:t>
              </a:r>
              <a:r>
                <a:rPr lang="ru-RU" sz="1200" b="1" dirty="0">
                  <a:solidFill>
                    <a:schemeClr val="accent4">
                      <a:lumMod val="75000"/>
                    </a:schemeClr>
                  </a:solidFill>
                </a:rPr>
                <a:t>все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accent4">
                      <a:lumMod val="75000"/>
                    </a:schemeClr>
                  </a:solidFill>
                </a:rPr>
                <a:t>Крупных конкурентов </a:t>
              </a:r>
              <a:r>
                <a:rPr lang="ru-RU" sz="1200" b="1" dirty="0">
                  <a:solidFill>
                    <a:schemeClr val="accent4">
                      <a:lumMod val="75000"/>
                    </a:schemeClr>
                  </a:solidFill>
                </a:rPr>
                <a:t>нет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accent4">
                      <a:lumMod val="75000"/>
                    </a:schemeClr>
                  </a:solidFill>
                </a:rPr>
                <a:t>«Частники» заняты репетиторством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chemeClr val="accent4">
                      <a:lumMod val="75000"/>
                    </a:schemeClr>
                  </a:solidFill>
                </a:rPr>
                <a:t>Минимальные расходы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accent4">
                      <a:lumMod val="75000"/>
                    </a:schemeClr>
                  </a:solidFill>
                </a:rPr>
                <a:t>Возможность </a:t>
              </a:r>
              <a:r>
                <a:rPr lang="ru-RU" sz="1200" b="1" dirty="0">
                  <a:solidFill>
                    <a:schemeClr val="accent4">
                      <a:lumMod val="75000"/>
                    </a:schemeClr>
                  </a:solidFill>
                </a:rPr>
                <a:t>краудсорсинга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chemeClr val="accent4">
                      <a:lumMod val="75000"/>
                    </a:schemeClr>
                  </a:solidFill>
                </a:rPr>
                <a:t>Огромная потенциальная аудитория</a:t>
              </a:r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CFBD6F1-78A0-4B61-A695-A594F52E423D}"/>
              </a:ext>
            </a:extLst>
          </p:cNvPr>
          <p:cNvGrpSpPr/>
          <p:nvPr/>
        </p:nvGrpSpPr>
        <p:grpSpPr>
          <a:xfrm>
            <a:off x="6463729" y="260363"/>
            <a:ext cx="2803203" cy="1142823"/>
            <a:chOff x="6778791" y="562005"/>
            <a:chExt cx="2803203" cy="1142823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317C4408-6A96-4873-8A3C-A473F0FBD5A3}"/>
                </a:ext>
              </a:extLst>
            </p:cNvPr>
            <p:cNvSpPr txBox="1"/>
            <p:nvPr/>
          </p:nvSpPr>
          <p:spPr>
            <a:xfrm>
              <a:off x="6778791" y="966164"/>
              <a:ext cx="280320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accent6">
                      <a:lumMod val="75000"/>
                    </a:schemeClr>
                  </a:solidFill>
                </a:rPr>
                <a:t>Академия Хана </a:t>
              </a:r>
              <a:r>
                <a:rPr lang="ru-RU" sz="1050" dirty="0">
                  <a:solidFill>
                    <a:schemeClr val="accent6"/>
                  </a:solidFill>
                </a:rPr>
                <a:t>(обо всем и ни о чем)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Duolingo </a:t>
              </a:r>
              <a:r>
                <a:rPr lang="en-US" sz="1050" dirty="0">
                  <a:solidFill>
                    <a:schemeClr val="accent6"/>
                  </a:solidFill>
                </a:rPr>
                <a:t>(</a:t>
              </a:r>
              <a:r>
                <a:rPr lang="ru-RU" sz="1050" dirty="0">
                  <a:solidFill>
                    <a:schemeClr val="accent6"/>
                  </a:solidFill>
                </a:rPr>
                <a:t>только иностранные языки)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accent6">
                      <a:lumMod val="75000"/>
                    </a:schemeClr>
                  </a:solidFill>
                </a:rPr>
                <a:t>Частные сайты репетиторов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62705021-4E63-4DA1-89A6-BACA02E0D449}"/>
                </a:ext>
              </a:extLst>
            </p:cNvPr>
            <p:cNvSpPr txBox="1"/>
            <p:nvPr/>
          </p:nvSpPr>
          <p:spPr>
            <a:xfrm>
              <a:off x="6780515" y="562005"/>
              <a:ext cx="9877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6">
                      <a:lumMod val="75000"/>
                    </a:schemeClr>
                  </a:solidFill>
                </a:rPr>
                <a:t>Игроки</a:t>
              </a:r>
            </a:p>
          </p:txBody>
        </p:sp>
      </p:grpSp>
      <p:grpSp>
        <p:nvGrpSpPr>
          <p:cNvPr id="101" name="Группа 100">
            <a:extLst>
              <a:ext uri="{FF2B5EF4-FFF2-40B4-BE49-F238E27FC236}">
                <a16:creationId xmlns:a16="http://schemas.microsoft.com/office/drawing/2014/main" id="{5BAC7BED-C926-4423-8634-1796DCC64F58}"/>
              </a:ext>
            </a:extLst>
          </p:cNvPr>
          <p:cNvGrpSpPr/>
          <p:nvPr/>
        </p:nvGrpSpPr>
        <p:grpSpPr>
          <a:xfrm>
            <a:off x="359094" y="245574"/>
            <a:ext cx="2423292" cy="1254662"/>
            <a:chOff x="9202669" y="1723975"/>
            <a:chExt cx="2423292" cy="1254662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E49268D-CD85-4FF6-8FB1-20CD7F9A226F}"/>
                </a:ext>
              </a:extLst>
            </p:cNvPr>
            <p:cNvSpPr txBox="1"/>
            <p:nvPr/>
          </p:nvSpPr>
          <p:spPr>
            <a:xfrm>
              <a:off x="9202669" y="1723975"/>
              <a:ext cx="20845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Не те идеалы!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D27C6206-A610-4D7F-AFB8-713E874B9303}"/>
                </a:ext>
              </a:extLst>
            </p:cNvPr>
            <p:cNvSpPr txBox="1"/>
            <p:nvPr/>
          </p:nvSpPr>
          <p:spPr>
            <a:xfrm>
              <a:off x="9202669" y="2147640"/>
              <a:ext cx="242329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Крупные конкуренты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Мало кто готов платить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Не соответствует концепции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Не привлечь людей со стороны</a:t>
              </a:r>
            </a:p>
          </p:txBody>
        </p:sp>
      </p:grpSp>
      <p:grpSp>
        <p:nvGrpSpPr>
          <p:cNvPr id="104" name="Группа 103">
            <a:extLst>
              <a:ext uri="{FF2B5EF4-FFF2-40B4-BE49-F238E27FC236}">
                <a16:creationId xmlns:a16="http://schemas.microsoft.com/office/drawing/2014/main" id="{F4552379-B049-4A69-806F-A3CDD50FC438}"/>
              </a:ext>
            </a:extLst>
          </p:cNvPr>
          <p:cNvGrpSpPr/>
          <p:nvPr/>
        </p:nvGrpSpPr>
        <p:grpSpPr>
          <a:xfrm>
            <a:off x="9144098" y="5353852"/>
            <a:ext cx="2809487" cy="1439328"/>
            <a:chOff x="9202669" y="1723975"/>
            <a:chExt cx="2809487" cy="1439328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2DB2639-02C7-4480-A229-0C6C2438BDB1}"/>
                </a:ext>
              </a:extLst>
            </p:cNvPr>
            <p:cNvSpPr txBox="1"/>
            <p:nvPr/>
          </p:nvSpPr>
          <p:spPr>
            <a:xfrm>
              <a:off x="9202669" y="1723975"/>
              <a:ext cx="23407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Не эффективно!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8619240D-3BC6-4799-B27B-7B151A7A3E2B}"/>
                </a:ext>
              </a:extLst>
            </p:cNvPr>
            <p:cNvSpPr txBox="1"/>
            <p:nvPr/>
          </p:nvSpPr>
          <p:spPr>
            <a:xfrm>
              <a:off x="9202669" y="2147640"/>
              <a:ext cx="280948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Дорого содержать учителей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Массово учеников не обучить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Нет учителей — проект умирает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Долго и дорого создавать платформу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endPara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0" name="Группа 109">
            <a:extLst>
              <a:ext uri="{FF2B5EF4-FFF2-40B4-BE49-F238E27FC236}">
                <a16:creationId xmlns:a16="http://schemas.microsoft.com/office/drawing/2014/main" id="{04CBBFC5-233D-442C-923D-E40C60B7DFAD}"/>
              </a:ext>
            </a:extLst>
          </p:cNvPr>
          <p:cNvGrpSpPr/>
          <p:nvPr/>
        </p:nvGrpSpPr>
        <p:grpSpPr>
          <a:xfrm>
            <a:off x="6618398" y="5468184"/>
            <a:ext cx="2146550" cy="1142823"/>
            <a:chOff x="6778791" y="562005"/>
            <a:chExt cx="2146550" cy="1142823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FD6FDCB9-D700-447B-B11A-D96419FBC0C0}"/>
                </a:ext>
              </a:extLst>
            </p:cNvPr>
            <p:cNvSpPr txBox="1"/>
            <p:nvPr/>
          </p:nvSpPr>
          <p:spPr>
            <a:xfrm>
              <a:off x="6778791" y="966164"/>
              <a:ext cx="214655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 err="1">
                  <a:solidFill>
                    <a:schemeClr val="accent6">
                      <a:lumMod val="75000"/>
                    </a:schemeClr>
                  </a:solidFill>
                </a:rPr>
                <a:t>Лекториум</a:t>
              </a:r>
              <a:endParaRPr lang="ru-RU" sz="1400" dirty="0">
                <a:solidFill>
                  <a:schemeClr val="accent6">
                    <a:lumMod val="75000"/>
                  </a:schemeClr>
                </a:solidFill>
              </a:endParaRP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accent6">
                      <a:lumMod val="75000"/>
                    </a:schemeClr>
                  </a:solidFill>
                </a:rPr>
                <a:t>Школы и университеты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accent6">
                      <a:lumMod val="75000"/>
                    </a:schemeClr>
                  </a:solidFill>
                </a:rPr>
                <a:t>Частные лекции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B49824F-C911-4429-B5CF-75C34695942A}"/>
                </a:ext>
              </a:extLst>
            </p:cNvPr>
            <p:cNvSpPr txBox="1"/>
            <p:nvPr/>
          </p:nvSpPr>
          <p:spPr>
            <a:xfrm>
              <a:off x="6780515" y="562005"/>
              <a:ext cx="9877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6">
                      <a:lumMod val="75000"/>
                    </a:schemeClr>
                  </a:solidFill>
                </a:rPr>
                <a:t>Игроки</a:t>
              </a:r>
            </a:p>
          </p:txBody>
        </p:sp>
      </p:grpSp>
      <p:grpSp>
        <p:nvGrpSpPr>
          <p:cNvPr id="113" name="Группа 112">
            <a:extLst>
              <a:ext uri="{FF2B5EF4-FFF2-40B4-BE49-F238E27FC236}">
                <a16:creationId xmlns:a16="http://schemas.microsoft.com/office/drawing/2014/main" id="{5F3753F5-12B8-423C-B322-30AE3A04843A}"/>
              </a:ext>
            </a:extLst>
          </p:cNvPr>
          <p:cNvGrpSpPr/>
          <p:nvPr/>
        </p:nvGrpSpPr>
        <p:grpSpPr>
          <a:xfrm>
            <a:off x="238624" y="5352079"/>
            <a:ext cx="2809487" cy="1254662"/>
            <a:chOff x="9202669" y="1723975"/>
            <a:chExt cx="2809487" cy="1254662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FBDBDC7-3D57-45F8-AA60-9AFD835AEAF6}"/>
                </a:ext>
              </a:extLst>
            </p:cNvPr>
            <p:cNvSpPr txBox="1"/>
            <p:nvPr/>
          </p:nvSpPr>
          <p:spPr>
            <a:xfrm>
              <a:off x="9202669" y="1723975"/>
              <a:ext cx="19864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Ниша занята!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26F319A1-ED52-42B2-A4BA-AE4453ADBA02}"/>
                </a:ext>
              </a:extLst>
            </p:cNvPr>
            <p:cNvSpPr txBox="1"/>
            <p:nvPr/>
          </p:nvSpPr>
          <p:spPr>
            <a:xfrm>
              <a:off x="9202669" y="2147640"/>
              <a:ext cx="280948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Много очень крупных конкурентов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Массово учеников не обучить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Сложная организация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Долго и дорого создавать платформу</a:t>
              </a: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9BA3455C-1373-4C65-974E-2F8B584F58EC}"/>
              </a:ext>
            </a:extLst>
          </p:cNvPr>
          <p:cNvGrpSpPr/>
          <p:nvPr/>
        </p:nvGrpSpPr>
        <p:grpSpPr>
          <a:xfrm>
            <a:off x="3184572" y="5463918"/>
            <a:ext cx="2383850" cy="1142823"/>
            <a:chOff x="3077966" y="4853598"/>
            <a:chExt cx="2383850" cy="1142823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F9219982-C8B2-41D0-A22D-9786E63018CC}"/>
                </a:ext>
              </a:extLst>
            </p:cNvPr>
            <p:cNvSpPr txBox="1"/>
            <p:nvPr/>
          </p:nvSpPr>
          <p:spPr>
            <a:xfrm>
              <a:off x="3077966" y="5257757"/>
              <a:ext cx="1138581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 err="1">
                  <a:solidFill>
                    <a:schemeClr val="accent5">
                      <a:lumMod val="75000"/>
                    </a:schemeClr>
                  </a:solidFill>
                </a:rPr>
                <a:t>Фоксфорд</a:t>
              </a:r>
              <a:endParaRPr lang="ru-RU" sz="1400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 err="1">
                  <a:solidFill>
                    <a:schemeClr val="accent5">
                      <a:lumMod val="75000"/>
                    </a:schemeClr>
                  </a:solidFill>
                </a:rPr>
                <a:t>Умскул</a:t>
              </a:r>
              <a:endParaRPr lang="ru-RU" sz="1400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 err="1">
                  <a:solidFill>
                    <a:schemeClr val="accent5">
                      <a:lumMod val="75000"/>
                    </a:schemeClr>
                  </a:solidFill>
                </a:rPr>
                <a:t>Инфоурок</a:t>
              </a:r>
              <a:endParaRPr lang="ru-RU" sz="1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DA27589D-7CF8-47EB-994C-5C48C11D4136}"/>
                </a:ext>
              </a:extLst>
            </p:cNvPr>
            <p:cNvSpPr txBox="1"/>
            <p:nvPr/>
          </p:nvSpPr>
          <p:spPr>
            <a:xfrm>
              <a:off x="3079690" y="4853598"/>
              <a:ext cx="9877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5">
                      <a:lumMod val="75000"/>
                    </a:schemeClr>
                  </a:solidFill>
                </a:rPr>
                <a:t>Игроки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68E84783-87F2-4903-9B43-04B29DA00184}"/>
                </a:ext>
              </a:extLst>
            </p:cNvPr>
            <p:cNvSpPr txBox="1"/>
            <p:nvPr/>
          </p:nvSpPr>
          <p:spPr>
            <a:xfrm>
              <a:off x="4290020" y="5253708"/>
              <a:ext cx="117179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chemeClr val="accent5">
                      <a:lumMod val="75000"/>
                    </a:schemeClr>
                  </a:solidFill>
                </a:rPr>
                <a:t>Skillbox</a:t>
              </a:r>
              <a:endParaRPr lang="ru-RU" sz="1400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chemeClr val="accent5">
                      <a:lumMod val="75000"/>
                    </a:schemeClr>
                  </a:solidFill>
                </a:rPr>
                <a:t>Skillfactory</a:t>
              </a:r>
              <a:endParaRPr lang="ru-RU" sz="1400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chemeClr val="accent5">
                      <a:lumMod val="75000"/>
                    </a:schemeClr>
                  </a:solidFill>
                </a:rPr>
                <a:t>Skyeng</a:t>
              </a:r>
              <a:endParaRPr lang="ru-RU" sz="1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F503E299-F093-4694-A9B5-DA3B1BF52EC0}"/>
              </a:ext>
            </a:extLst>
          </p:cNvPr>
          <p:cNvGrpSpPr/>
          <p:nvPr/>
        </p:nvGrpSpPr>
        <p:grpSpPr>
          <a:xfrm>
            <a:off x="3142859" y="270094"/>
            <a:ext cx="2592668" cy="1142823"/>
            <a:chOff x="3142859" y="357413"/>
            <a:chExt cx="2592668" cy="1142823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C4FBF36C-095C-457F-844C-DE386A0AA770}"/>
                </a:ext>
              </a:extLst>
            </p:cNvPr>
            <p:cNvSpPr txBox="1"/>
            <p:nvPr/>
          </p:nvSpPr>
          <p:spPr>
            <a:xfrm>
              <a:off x="3142859" y="761572"/>
              <a:ext cx="113563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accent5">
                      <a:lumMod val="75000"/>
                    </a:schemeClr>
                  </a:solidFill>
                </a:rPr>
                <a:t>UCHi.RU</a:t>
              </a:r>
              <a:endParaRPr lang="ru-RU" sz="1050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 err="1">
                  <a:solidFill>
                    <a:schemeClr val="accent5">
                      <a:lumMod val="75000"/>
                    </a:schemeClr>
                  </a:solidFill>
                </a:rPr>
                <a:t>ЯКласс</a:t>
              </a:r>
              <a:endParaRPr lang="ru-RU" sz="1050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 err="1">
                  <a:solidFill>
                    <a:schemeClr val="accent5">
                      <a:lumMod val="75000"/>
                    </a:schemeClr>
                  </a:solidFill>
                </a:rPr>
                <a:t>Инфоурок</a:t>
              </a:r>
              <a:endParaRPr lang="ru-RU" sz="1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BF27AA6C-01EC-4364-A2FE-BF97CCD6F0CC}"/>
                </a:ext>
              </a:extLst>
            </p:cNvPr>
            <p:cNvSpPr txBox="1"/>
            <p:nvPr/>
          </p:nvSpPr>
          <p:spPr>
            <a:xfrm>
              <a:off x="3144583" y="357413"/>
              <a:ext cx="9877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chemeClr val="accent5">
                      <a:lumMod val="75000"/>
                    </a:schemeClr>
                  </a:solidFill>
                </a:rPr>
                <a:t>Игроки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F3E64B3C-BE0A-495D-8373-1ED7E891C91B}"/>
                </a:ext>
              </a:extLst>
            </p:cNvPr>
            <p:cNvSpPr txBox="1"/>
            <p:nvPr/>
          </p:nvSpPr>
          <p:spPr>
            <a:xfrm>
              <a:off x="4293016" y="761572"/>
              <a:ext cx="1442511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chemeClr val="accent5">
                      <a:lumMod val="75000"/>
                    </a:schemeClr>
                  </a:solidFill>
                </a:rPr>
                <a:t>GetCourse</a:t>
              </a:r>
              <a:endParaRPr lang="ru-RU" sz="1050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 err="1">
                  <a:solidFill>
                    <a:schemeClr val="accent5">
                      <a:lumMod val="75000"/>
                    </a:schemeClr>
                  </a:solidFill>
                </a:rPr>
                <a:t>Образовака</a:t>
              </a:r>
              <a:endParaRPr lang="ru-RU" sz="1050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ru-RU" sz="1400" dirty="0" err="1">
                  <a:solidFill>
                    <a:schemeClr val="accent5">
                      <a:lumMod val="75000"/>
                    </a:schemeClr>
                  </a:solidFill>
                </a:rPr>
                <a:t>ИнтернетУрок</a:t>
              </a:r>
              <a:endParaRPr lang="ru-RU" sz="1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cxnSp>
        <p:nvCxnSpPr>
          <p:cNvPr id="125" name="Прямая соединительная линия 124">
            <a:extLst>
              <a:ext uri="{FF2B5EF4-FFF2-40B4-BE49-F238E27FC236}">
                <a16:creationId xmlns:a16="http://schemas.microsoft.com/office/drawing/2014/main" id="{105F6EB3-BA9C-4B91-9693-B7F7C42BFBAF}"/>
              </a:ext>
            </a:extLst>
          </p:cNvPr>
          <p:cNvCxnSpPr/>
          <p:nvPr/>
        </p:nvCxnSpPr>
        <p:spPr>
          <a:xfrm flipH="1">
            <a:off x="7382761" y="3431108"/>
            <a:ext cx="4555239" cy="0"/>
          </a:xfrm>
          <a:prstGeom prst="line">
            <a:avLst/>
          </a:prstGeom>
          <a:ln w="57150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>
            <a:extLst>
              <a:ext uri="{FF2B5EF4-FFF2-40B4-BE49-F238E27FC236}">
                <a16:creationId xmlns:a16="http://schemas.microsoft.com/office/drawing/2014/main" id="{EB733658-39A4-43EB-B0E0-034D855CFCC5}"/>
              </a:ext>
            </a:extLst>
          </p:cNvPr>
          <p:cNvCxnSpPr/>
          <p:nvPr/>
        </p:nvCxnSpPr>
        <p:spPr>
          <a:xfrm flipH="1">
            <a:off x="291282" y="3427092"/>
            <a:ext cx="4555239" cy="0"/>
          </a:xfrm>
          <a:prstGeom prst="line">
            <a:avLst/>
          </a:prstGeom>
          <a:ln w="57150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>
            <a:extLst>
              <a:ext uri="{FF2B5EF4-FFF2-40B4-BE49-F238E27FC236}">
                <a16:creationId xmlns:a16="http://schemas.microsoft.com/office/drawing/2014/main" id="{4BE3C940-3131-4D86-8069-84F4971374FA}"/>
              </a:ext>
            </a:extLst>
          </p:cNvPr>
          <p:cNvCxnSpPr>
            <a:cxnSpLocks/>
          </p:cNvCxnSpPr>
          <p:nvPr/>
        </p:nvCxnSpPr>
        <p:spPr>
          <a:xfrm flipV="1">
            <a:off x="6090820" y="4602480"/>
            <a:ext cx="5180" cy="2082801"/>
          </a:xfrm>
          <a:prstGeom prst="line">
            <a:avLst/>
          </a:prstGeom>
          <a:ln w="57150"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35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>
            <a:extLst>
              <a:ext uri="{FF2B5EF4-FFF2-40B4-BE49-F238E27FC236}">
                <a16:creationId xmlns:a16="http://schemas.microsoft.com/office/drawing/2014/main" id="{A060C8BB-6089-4753-94CC-F1C450826802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207360"/>
            <a:ext cx="6002" cy="1375398"/>
          </a:xfrm>
          <a:prstGeom prst="line">
            <a:avLst/>
          </a:prstGeom>
          <a:ln w="57150"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83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BFEFA4BF-D0DD-43BB-AAEC-5D5BEF87FD1E}"/>
              </a:ext>
            </a:extLst>
          </p:cNvPr>
          <p:cNvSpPr/>
          <p:nvPr/>
        </p:nvSpPr>
        <p:spPr>
          <a:xfrm rot="10800000">
            <a:off x="-10360" y="0"/>
            <a:ext cx="1220236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20000"/>
                </a:schemeClr>
              </a:gs>
              <a:gs pos="50000">
                <a:schemeClr val="bg1">
                  <a:alpha val="1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9AE90F9-220A-461E-93E4-FA95B47E428D}"/>
              </a:ext>
            </a:extLst>
          </p:cNvPr>
          <p:cNvSpPr txBox="1"/>
          <p:nvPr/>
        </p:nvSpPr>
        <p:spPr>
          <a:xfrm>
            <a:off x="4414290" y="2586600"/>
            <a:ext cx="33634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</a:gradFill>
              </a:rPr>
              <a:t>Аудитория</a:t>
            </a:r>
          </a:p>
          <a:p>
            <a:pPr algn="ctr"/>
            <a:r>
              <a:rPr lang="ru-RU" sz="28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</a:gradFill>
              </a:rPr>
              <a:t>«Открытых Знаний»</a:t>
            </a:r>
          </a:p>
        </p:txBody>
      </p:sp>
      <p:cxnSp>
        <p:nvCxnSpPr>
          <p:cNvPr id="125" name="Прямая соединительная линия 124">
            <a:extLst>
              <a:ext uri="{FF2B5EF4-FFF2-40B4-BE49-F238E27FC236}">
                <a16:creationId xmlns:a16="http://schemas.microsoft.com/office/drawing/2014/main" id="{105F6EB3-BA9C-4B91-9693-B7F7C42BFBAF}"/>
              </a:ext>
            </a:extLst>
          </p:cNvPr>
          <p:cNvCxnSpPr>
            <a:cxnSpLocks/>
          </p:cNvCxnSpPr>
          <p:nvPr/>
        </p:nvCxnSpPr>
        <p:spPr>
          <a:xfrm flipH="1">
            <a:off x="8235334" y="3431108"/>
            <a:ext cx="3702668" cy="0"/>
          </a:xfrm>
          <a:prstGeom prst="line">
            <a:avLst/>
          </a:prstGeom>
          <a:ln w="57150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>
            <a:extLst>
              <a:ext uri="{FF2B5EF4-FFF2-40B4-BE49-F238E27FC236}">
                <a16:creationId xmlns:a16="http://schemas.microsoft.com/office/drawing/2014/main" id="{EB733658-39A4-43EB-B0E0-034D855CFCC5}"/>
              </a:ext>
            </a:extLst>
          </p:cNvPr>
          <p:cNvCxnSpPr>
            <a:cxnSpLocks/>
          </p:cNvCxnSpPr>
          <p:nvPr/>
        </p:nvCxnSpPr>
        <p:spPr>
          <a:xfrm flipH="1">
            <a:off x="111760" y="3427092"/>
            <a:ext cx="3810000" cy="0"/>
          </a:xfrm>
          <a:prstGeom prst="line">
            <a:avLst/>
          </a:prstGeom>
          <a:ln w="57150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>
            <a:extLst>
              <a:ext uri="{FF2B5EF4-FFF2-40B4-BE49-F238E27FC236}">
                <a16:creationId xmlns:a16="http://schemas.microsoft.com/office/drawing/2014/main" id="{4BE3C940-3131-4D86-8069-84F4971374FA}"/>
              </a:ext>
            </a:extLst>
          </p:cNvPr>
          <p:cNvCxnSpPr>
            <a:cxnSpLocks/>
          </p:cNvCxnSpPr>
          <p:nvPr/>
        </p:nvCxnSpPr>
        <p:spPr>
          <a:xfrm flipV="1">
            <a:off x="6090820" y="4384040"/>
            <a:ext cx="0" cy="2301242"/>
          </a:xfrm>
          <a:prstGeom prst="line">
            <a:avLst/>
          </a:prstGeom>
          <a:ln w="57150"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>
            <a:extLst>
              <a:ext uri="{FF2B5EF4-FFF2-40B4-BE49-F238E27FC236}">
                <a16:creationId xmlns:a16="http://schemas.microsoft.com/office/drawing/2014/main" id="{A060C8BB-6089-4753-94CC-F1C450826802}"/>
              </a:ext>
            </a:extLst>
          </p:cNvPr>
          <p:cNvCxnSpPr>
            <a:cxnSpLocks/>
          </p:cNvCxnSpPr>
          <p:nvPr/>
        </p:nvCxnSpPr>
        <p:spPr>
          <a:xfrm flipV="1">
            <a:off x="6096000" y="207361"/>
            <a:ext cx="0" cy="2154839"/>
          </a:xfrm>
          <a:prstGeom prst="line">
            <a:avLst/>
          </a:prstGeom>
          <a:ln w="57150"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642C61D5-F053-4198-9C05-F400E532ABEA}"/>
              </a:ext>
            </a:extLst>
          </p:cNvPr>
          <p:cNvGrpSpPr/>
          <p:nvPr/>
        </p:nvGrpSpPr>
        <p:grpSpPr>
          <a:xfrm>
            <a:off x="370428" y="192280"/>
            <a:ext cx="5056230" cy="1154162"/>
            <a:chOff x="370428" y="192280"/>
            <a:chExt cx="5056230" cy="1154162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B5A3D265-0ED5-4AE6-AFA8-F54EAB235654}"/>
                </a:ext>
              </a:extLst>
            </p:cNvPr>
            <p:cNvSpPr txBox="1"/>
            <p:nvPr/>
          </p:nvSpPr>
          <p:spPr>
            <a:xfrm>
              <a:off x="370428" y="503565"/>
              <a:ext cx="36872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chemeClr val="accent5"/>
                  </a:solidFill>
                </a:rPr>
                <a:t>Школьники 7-11 класс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04EA01C-B513-4BAA-BD3E-742C74FC1A5D}"/>
                </a:ext>
              </a:extLst>
            </p:cNvPr>
            <p:cNvSpPr txBox="1"/>
            <p:nvPr/>
          </p:nvSpPr>
          <p:spPr>
            <a:xfrm>
              <a:off x="4336295" y="192280"/>
              <a:ext cx="10903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accent5"/>
                  </a:solidFill>
                </a:rPr>
                <a:t>6 млн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382A22CB-4AD3-4C24-98FA-2B5E7AE699C5}"/>
                </a:ext>
              </a:extLst>
            </p:cNvPr>
            <p:cNvSpPr txBox="1"/>
            <p:nvPr/>
          </p:nvSpPr>
          <p:spPr>
            <a:xfrm>
              <a:off x="4336295" y="823222"/>
              <a:ext cx="10903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accent4">
                      <a:lumMod val="75000"/>
                    </a:schemeClr>
                  </a:solidFill>
                </a:rPr>
                <a:t>2 млн</a:t>
              </a:r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5BF61424-2BE1-40BF-981C-B260ACE635D5}"/>
              </a:ext>
            </a:extLst>
          </p:cNvPr>
          <p:cNvGrpSpPr/>
          <p:nvPr/>
        </p:nvGrpSpPr>
        <p:grpSpPr>
          <a:xfrm>
            <a:off x="6626831" y="192280"/>
            <a:ext cx="5049550" cy="1149344"/>
            <a:chOff x="6626831" y="192280"/>
            <a:chExt cx="5049550" cy="1149344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7592AE7-7025-4F1C-80FE-A72FB09F8FAC}"/>
                </a:ext>
              </a:extLst>
            </p:cNvPr>
            <p:cNvSpPr txBox="1"/>
            <p:nvPr/>
          </p:nvSpPr>
          <p:spPr>
            <a:xfrm>
              <a:off x="6626831" y="192280"/>
              <a:ext cx="13596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accent6"/>
                  </a:solidFill>
                </a:rPr>
                <a:t>100 </a:t>
              </a:r>
              <a:r>
                <a:rPr lang="ru-RU" sz="2800" b="1" dirty="0" err="1">
                  <a:solidFill>
                    <a:schemeClr val="accent6"/>
                  </a:solidFill>
                </a:rPr>
                <a:t>тыс</a:t>
              </a:r>
              <a:endParaRPr lang="ru-RU" sz="2800" b="1" dirty="0">
                <a:solidFill>
                  <a:schemeClr val="accent6"/>
                </a:solidFill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1CFC883-2CF4-40E4-BE2E-F3049AF6C66A}"/>
                </a:ext>
              </a:extLst>
            </p:cNvPr>
            <p:cNvSpPr txBox="1"/>
            <p:nvPr/>
          </p:nvSpPr>
          <p:spPr>
            <a:xfrm>
              <a:off x="6809570" y="818404"/>
              <a:ext cx="9941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accent4">
                      <a:lumMod val="75000"/>
                    </a:schemeClr>
                  </a:solidFill>
                </a:rPr>
                <a:t>3 </a:t>
              </a:r>
              <a:r>
                <a:rPr lang="ru-RU" sz="2800" b="1" dirty="0" err="1">
                  <a:solidFill>
                    <a:schemeClr val="accent4">
                      <a:lumMod val="75000"/>
                    </a:schemeClr>
                  </a:solidFill>
                </a:rPr>
                <a:t>тыс</a:t>
              </a:r>
              <a:endParaRPr lang="ru-RU" sz="2800" b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5853CC97-A2FC-4AA4-9541-DE02C8139A26}"/>
                </a:ext>
              </a:extLst>
            </p:cNvPr>
            <p:cNvSpPr txBox="1"/>
            <p:nvPr/>
          </p:nvSpPr>
          <p:spPr>
            <a:xfrm>
              <a:off x="8262048" y="503565"/>
              <a:ext cx="34143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2800" b="1" dirty="0">
                  <a:solidFill>
                    <a:schemeClr val="accent6"/>
                  </a:solidFill>
                </a:rPr>
                <a:t>Учителя математики</a:t>
              </a:r>
            </a:p>
          </p:txBody>
        </p:sp>
      </p:grpSp>
      <p:sp>
        <p:nvSpPr>
          <p:cNvPr id="108" name="TextBox 107">
            <a:extLst>
              <a:ext uri="{FF2B5EF4-FFF2-40B4-BE49-F238E27FC236}">
                <a16:creationId xmlns:a16="http://schemas.microsoft.com/office/drawing/2014/main" id="{6A8E1232-B6E5-48BE-8C74-25D859F76214}"/>
              </a:ext>
            </a:extLst>
          </p:cNvPr>
          <p:cNvSpPr txBox="1"/>
          <p:nvPr/>
        </p:nvSpPr>
        <p:spPr>
          <a:xfrm>
            <a:off x="4264676" y="3520387"/>
            <a:ext cx="36726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≈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4 000 000 человек</a:t>
            </a:r>
          </a:p>
        </p:txBody>
      </p:sp>
      <p:grpSp>
        <p:nvGrpSpPr>
          <p:cNvPr id="109" name="Группа 108">
            <a:extLst>
              <a:ext uri="{FF2B5EF4-FFF2-40B4-BE49-F238E27FC236}">
                <a16:creationId xmlns:a16="http://schemas.microsoft.com/office/drawing/2014/main" id="{7B56D6D7-9B37-44B5-8373-FF034735E2EA}"/>
              </a:ext>
            </a:extLst>
          </p:cNvPr>
          <p:cNvGrpSpPr/>
          <p:nvPr/>
        </p:nvGrpSpPr>
        <p:grpSpPr>
          <a:xfrm>
            <a:off x="370428" y="5404120"/>
            <a:ext cx="5195692" cy="1154162"/>
            <a:chOff x="370428" y="192280"/>
            <a:chExt cx="5195692" cy="1154162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372DB09-3700-40B6-B1E5-85DCF4D73762}"/>
                </a:ext>
              </a:extLst>
            </p:cNvPr>
            <p:cNvSpPr txBox="1"/>
            <p:nvPr/>
          </p:nvSpPr>
          <p:spPr>
            <a:xfrm>
              <a:off x="370428" y="503565"/>
              <a:ext cx="3308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chemeClr val="accent5"/>
                  </a:solidFill>
                </a:rPr>
                <a:t>Студенты 1-го курса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D9488741-D794-4583-BB0F-26F82C561257}"/>
                </a:ext>
              </a:extLst>
            </p:cNvPr>
            <p:cNvSpPr txBox="1"/>
            <p:nvPr/>
          </p:nvSpPr>
          <p:spPr>
            <a:xfrm>
              <a:off x="4196834" y="192280"/>
              <a:ext cx="13692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accent4">
                      <a:lumMod val="75000"/>
                    </a:schemeClr>
                  </a:solidFill>
                </a:rPr>
                <a:t>0.3 млн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45693F86-C81F-4E7A-8538-49E25BA49A71}"/>
                </a:ext>
              </a:extLst>
            </p:cNvPr>
            <p:cNvSpPr txBox="1"/>
            <p:nvPr/>
          </p:nvSpPr>
          <p:spPr>
            <a:xfrm>
              <a:off x="4196833" y="823222"/>
              <a:ext cx="13692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accent5"/>
                  </a:solidFill>
                </a:rPr>
                <a:t>0.9 млн</a:t>
              </a:r>
            </a:p>
          </p:txBody>
        </p:sp>
      </p:grpSp>
      <p:grpSp>
        <p:nvGrpSpPr>
          <p:cNvPr id="128" name="Группа 127">
            <a:extLst>
              <a:ext uri="{FF2B5EF4-FFF2-40B4-BE49-F238E27FC236}">
                <a16:creationId xmlns:a16="http://schemas.microsoft.com/office/drawing/2014/main" id="{2BD87C56-7F92-4E47-9BF1-917DA0B15E03}"/>
              </a:ext>
            </a:extLst>
          </p:cNvPr>
          <p:cNvGrpSpPr/>
          <p:nvPr/>
        </p:nvGrpSpPr>
        <p:grpSpPr>
          <a:xfrm>
            <a:off x="6670110" y="5409590"/>
            <a:ext cx="5006271" cy="1144264"/>
            <a:chOff x="6670110" y="141480"/>
            <a:chExt cx="5006271" cy="1144264"/>
          </a:xfrm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92743191-B967-473E-8308-E6B2FB17257F}"/>
                </a:ext>
              </a:extLst>
            </p:cNvPr>
            <p:cNvSpPr txBox="1"/>
            <p:nvPr/>
          </p:nvSpPr>
          <p:spPr>
            <a:xfrm>
              <a:off x="6761480" y="141480"/>
              <a:ext cx="10903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accent4">
                      <a:lumMod val="75000"/>
                    </a:schemeClr>
                  </a:solidFill>
                </a:rPr>
                <a:t>2 млн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06D2810C-55AA-4E06-984B-6C8DDFAADD47}"/>
                </a:ext>
              </a:extLst>
            </p:cNvPr>
            <p:cNvSpPr txBox="1"/>
            <p:nvPr/>
          </p:nvSpPr>
          <p:spPr>
            <a:xfrm>
              <a:off x="6670110" y="762524"/>
              <a:ext cx="12731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accent6"/>
                  </a:solidFill>
                </a:rPr>
                <a:t>63 млн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B55454C6-30A3-4898-AA1E-66342E4EC881}"/>
                </a:ext>
              </a:extLst>
            </p:cNvPr>
            <p:cNvSpPr txBox="1"/>
            <p:nvPr/>
          </p:nvSpPr>
          <p:spPr>
            <a:xfrm>
              <a:off x="8236913" y="452765"/>
              <a:ext cx="34394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2800" b="1" dirty="0">
                  <a:solidFill>
                    <a:schemeClr val="accent6"/>
                  </a:solidFill>
                </a:rPr>
                <a:t>Взрослые (31-60 лет)</a:t>
              </a:r>
            </a:p>
          </p:txBody>
        </p: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8D288577-6D7E-407B-B2FF-72EB40C2B461}"/>
              </a:ext>
            </a:extLst>
          </p:cNvPr>
          <p:cNvSpPr txBox="1"/>
          <p:nvPr/>
        </p:nvSpPr>
        <p:spPr>
          <a:xfrm>
            <a:off x="370428" y="1635177"/>
            <a:ext cx="45927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1" indent="-177800" rtl="0" fontAlgn="ctr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Разовые посещения 20% -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1200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тыс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  <a:p>
            <a:pPr marL="177800" lvl="1" indent="-177800" rtl="0" fontAlgn="ctr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Тематический просмотр 10% -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600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тыс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  <a:p>
            <a:pPr marL="177800" lvl="1" indent="-177800" rtl="0" fontAlgn="ctr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Регулярное самообучение 1% -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60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тыс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5DB148C3-DCEE-4865-B531-9EDAAC0E6DDA}"/>
              </a:ext>
            </a:extLst>
          </p:cNvPr>
          <p:cNvSpPr txBox="1"/>
          <p:nvPr/>
        </p:nvSpPr>
        <p:spPr>
          <a:xfrm>
            <a:off x="7306661" y="1576518"/>
            <a:ext cx="479780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1" indent="-177800" rtl="0" fontAlgn="ctr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Резюме с формулами 2% -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2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тыс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177800" lvl="1" indent="-177800" rtl="0" fontAlgn="ctr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Тематический просмотр 1% -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1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тыс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177800" lvl="1" indent="-177800" rtl="0" fontAlgn="ctr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Регулярное самообучение 0,1% -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100 чел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33178BB8-45D9-43CC-BC32-1D94742E4753}"/>
              </a:ext>
            </a:extLst>
          </p:cNvPr>
          <p:cNvSpPr txBox="1"/>
          <p:nvPr/>
        </p:nvSpPr>
        <p:spPr>
          <a:xfrm>
            <a:off x="370428" y="4246589"/>
            <a:ext cx="44855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2pPr marL="177800" lvl="1" indent="-177800" fontAlgn="ctr">
              <a:buFont typeface="Arial" panose="020B0604020202020204" pitchFamily="34" charset="0"/>
              <a:buChar char="•"/>
              <a:defRPr sz="200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defRPr>
            </a:lvl2pPr>
          </a:lstStyle>
          <a:p>
            <a:pPr lvl="1"/>
            <a:r>
              <a:rPr lang="ru-RU"/>
              <a:t>Резюме с формулами 20% - </a:t>
            </a:r>
            <a:r>
              <a:rPr lang="ru-RU" b="1"/>
              <a:t>180 тыс</a:t>
            </a:r>
          </a:p>
          <a:p>
            <a:pPr lvl="1"/>
            <a:r>
              <a:rPr lang="ru-RU"/>
              <a:t>Тематический просмотр 10% - </a:t>
            </a:r>
            <a:r>
              <a:rPr lang="ru-RU" b="1"/>
              <a:t>90 тыс</a:t>
            </a:r>
          </a:p>
          <a:p>
            <a:pPr lvl="1"/>
            <a:r>
              <a:rPr lang="ru-RU"/>
              <a:t>Регулярное самообучение 1% - </a:t>
            </a:r>
            <a:r>
              <a:rPr lang="ru-RU" b="1"/>
              <a:t>9 тыс</a:t>
            </a:r>
            <a:endParaRPr lang="ru-RU" b="1" dirty="0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736B486C-DDD2-4C39-A141-823034BF2DDC}"/>
              </a:ext>
            </a:extLst>
          </p:cNvPr>
          <p:cNvSpPr txBox="1"/>
          <p:nvPr/>
        </p:nvSpPr>
        <p:spPr>
          <a:xfrm>
            <a:off x="7308777" y="4252528"/>
            <a:ext cx="471815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2pPr marL="177800" lvl="1" indent="-177800" fontAlgn="ctr">
              <a:buFont typeface="Arial" panose="020B0604020202020204" pitchFamily="34" charset="0"/>
              <a:buChar char="•"/>
              <a:defRPr sz="200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defRPr>
            </a:lvl2pPr>
          </a:lstStyle>
          <a:p>
            <a:pPr lvl="1"/>
            <a:r>
              <a:rPr lang="ru-RU" dirty="0"/>
              <a:t>Резюме с формулами 2% - </a:t>
            </a:r>
            <a:r>
              <a:rPr lang="ru-RU" b="1" dirty="0"/>
              <a:t>1260 </a:t>
            </a:r>
            <a:r>
              <a:rPr lang="ru-RU" b="1" dirty="0" err="1"/>
              <a:t>тыс</a:t>
            </a:r>
            <a:endParaRPr lang="ru-RU" b="1" dirty="0"/>
          </a:p>
          <a:p>
            <a:pPr lvl="1"/>
            <a:r>
              <a:rPr lang="ru-RU" dirty="0"/>
              <a:t>Тематический просмотр 1% - </a:t>
            </a:r>
            <a:r>
              <a:rPr lang="ru-RU" b="1" dirty="0"/>
              <a:t>630 </a:t>
            </a:r>
            <a:r>
              <a:rPr lang="ru-RU" b="1" dirty="0" err="1"/>
              <a:t>тыс</a:t>
            </a:r>
            <a:endParaRPr lang="ru-RU" b="1" dirty="0"/>
          </a:p>
          <a:p>
            <a:pPr lvl="1"/>
            <a:r>
              <a:rPr lang="ru-RU" dirty="0"/>
              <a:t>Регулярное самообучение 0,1% - </a:t>
            </a:r>
            <a:r>
              <a:rPr lang="ru-RU" b="1" dirty="0"/>
              <a:t>63 </a:t>
            </a:r>
            <a:r>
              <a:rPr lang="ru-RU" b="1" dirty="0" err="1"/>
              <a:t>тыс</a:t>
            </a:r>
            <a:endParaRPr lang="ru-RU" b="1" dirty="0"/>
          </a:p>
        </p:txBody>
      </p:sp>
      <p:sp>
        <p:nvSpPr>
          <p:cNvPr id="139" name="Стрелка: пятиугольник 138">
            <a:extLst>
              <a:ext uri="{FF2B5EF4-FFF2-40B4-BE49-F238E27FC236}">
                <a16:creationId xmlns:a16="http://schemas.microsoft.com/office/drawing/2014/main" id="{D62BBB4A-8896-4D63-8BE1-F676F831E3DE}"/>
              </a:ext>
            </a:extLst>
          </p:cNvPr>
          <p:cNvSpPr/>
          <p:nvPr/>
        </p:nvSpPr>
        <p:spPr>
          <a:xfrm rot="5400000">
            <a:off x="4716643" y="259315"/>
            <a:ext cx="357192" cy="1035543"/>
          </a:xfrm>
          <a:prstGeom prst="homePlate">
            <a:avLst>
              <a:gd name="adj" fmla="val 50783"/>
            </a:avLst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Стрелка: пятиугольник 140">
            <a:extLst>
              <a:ext uri="{FF2B5EF4-FFF2-40B4-BE49-F238E27FC236}">
                <a16:creationId xmlns:a16="http://schemas.microsoft.com/office/drawing/2014/main" id="{6E161027-16FA-48CA-A612-1C045C7F1ECB}"/>
              </a:ext>
            </a:extLst>
          </p:cNvPr>
          <p:cNvSpPr/>
          <p:nvPr/>
        </p:nvSpPr>
        <p:spPr>
          <a:xfrm rot="16200000">
            <a:off x="4699013" y="5438266"/>
            <a:ext cx="357192" cy="1162996"/>
          </a:xfrm>
          <a:prstGeom prst="homePlate">
            <a:avLst>
              <a:gd name="adj" fmla="val 50783"/>
            </a:avLst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Стрелка: пятиугольник 141">
            <a:extLst>
              <a:ext uri="{FF2B5EF4-FFF2-40B4-BE49-F238E27FC236}">
                <a16:creationId xmlns:a16="http://schemas.microsoft.com/office/drawing/2014/main" id="{870EB2FC-E231-43DE-BD1E-CA826EF0248A}"/>
              </a:ext>
            </a:extLst>
          </p:cNvPr>
          <p:cNvSpPr/>
          <p:nvPr/>
        </p:nvSpPr>
        <p:spPr>
          <a:xfrm rot="5400000">
            <a:off x="7128064" y="261540"/>
            <a:ext cx="357192" cy="1035543"/>
          </a:xfrm>
          <a:prstGeom prst="homePlate">
            <a:avLst>
              <a:gd name="adj" fmla="val 50783"/>
            </a:avLst>
          </a:prstGeom>
          <a:gradFill flip="none" rotWithShape="1">
            <a:gsLst>
              <a:gs pos="0">
                <a:schemeClr val="accent6">
                  <a:alpha val="0"/>
                </a:schemeClr>
              </a:gs>
              <a:gs pos="100000">
                <a:schemeClr val="accent6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Стрелка: пятиугольник 142">
            <a:extLst>
              <a:ext uri="{FF2B5EF4-FFF2-40B4-BE49-F238E27FC236}">
                <a16:creationId xmlns:a16="http://schemas.microsoft.com/office/drawing/2014/main" id="{FDA7F5AB-BA52-43B2-8713-E743730A71CA}"/>
              </a:ext>
            </a:extLst>
          </p:cNvPr>
          <p:cNvSpPr/>
          <p:nvPr/>
        </p:nvSpPr>
        <p:spPr>
          <a:xfrm rot="16200000">
            <a:off x="7107385" y="5501991"/>
            <a:ext cx="357192" cy="1035543"/>
          </a:xfrm>
          <a:prstGeom prst="homePlate">
            <a:avLst>
              <a:gd name="adj" fmla="val 50783"/>
            </a:avLst>
          </a:prstGeom>
          <a:gradFill flip="none" rotWithShape="1">
            <a:gsLst>
              <a:gs pos="0">
                <a:schemeClr val="accent6">
                  <a:alpha val="0"/>
                </a:schemeClr>
              </a:gs>
              <a:gs pos="100000">
                <a:schemeClr val="accent6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481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2D64F82-5F28-411C-8636-07092B6AA157}"/>
              </a:ext>
            </a:extLst>
          </p:cNvPr>
          <p:cNvGrpSpPr/>
          <p:nvPr/>
        </p:nvGrpSpPr>
        <p:grpSpPr>
          <a:xfrm>
            <a:off x="3809142" y="-6709184"/>
            <a:ext cx="15265011" cy="15264997"/>
            <a:chOff x="3913268" y="-6931156"/>
            <a:chExt cx="15265011" cy="15264997"/>
          </a:xfrm>
        </p:grpSpPr>
        <p:sp>
          <p:nvSpPr>
            <p:cNvPr id="43" name="Овал 42">
              <a:extLst>
                <a:ext uri="{FF2B5EF4-FFF2-40B4-BE49-F238E27FC236}">
                  <a16:creationId xmlns:a16="http://schemas.microsoft.com/office/drawing/2014/main" id="{E3A15A4B-40DA-415D-ADD1-5738FA867DD8}"/>
                </a:ext>
              </a:extLst>
            </p:cNvPr>
            <p:cNvSpPr/>
            <p:nvPr/>
          </p:nvSpPr>
          <p:spPr>
            <a:xfrm>
              <a:off x="3913268" y="-6931156"/>
              <a:ext cx="15265011" cy="15264997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  <a:alpha val="70000"/>
                  </a:schemeClr>
                </a:gs>
                <a:gs pos="100000">
                  <a:srgbClr val="FFFFFF">
                    <a:alpha val="0"/>
                    <a:lumMod val="10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9" name="Овал 48">
              <a:extLst>
                <a:ext uri="{FF2B5EF4-FFF2-40B4-BE49-F238E27FC236}">
                  <a16:creationId xmlns:a16="http://schemas.microsoft.com/office/drawing/2014/main" id="{A6883ABA-587A-4CAB-9567-F4D27B76F2F7}"/>
                </a:ext>
              </a:extLst>
            </p:cNvPr>
            <p:cNvSpPr/>
            <p:nvPr/>
          </p:nvSpPr>
          <p:spPr>
            <a:xfrm>
              <a:off x="9609185" y="-1235246"/>
              <a:ext cx="3873176" cy="38731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/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C59CC7FC-3204-4DA4-9919-EDF04F542A93}"/>
              </a:ext>
            </a:extLst>
          </p:cNvPr>
          <p:cNvGrpSpPr/>
          <p:nvPr/>
        </p:nvGrpSpPr>
        <p:grpSpPr>
          <a:xfrm>
            <a:off x="-6902567" y="-1654306"/>
            <a:ext cx="15265011" cy="15264997"/>
            <a:chOff x="-1998133" y="-1028384"/>
            <a:chExt cx="8914776" cy="8914768"/>
          </a:xfrm>
        </p:grpSpPr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14FF7C96-B409-41E2-94D2-9FA763286E8F}"/>
                </a:ext>
              </a:extLst>
            </p:cNvPr>
            <p:cNvSpPr/>
            <p:nvPr/>
          </p:nvSpPr>
          <p:spPr>
            <a:xfrm>
              <a:off x="-1998133" y="-1028384"/>
              <a:ext cx="8914776" cy="8914768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100000"/>
                    <a:alpha val="7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" name="Овал 1">
              <a:extLst>
                <a:ext uri="{FF2B5EF4-FFF2-40B4-BE49-F238E27FC236}">
                  <a16:creationId xmlns:a16="http://schemas.microsoft.com/office/drawing/2014/main" id="{7F3F393E-7BC1-43E4-AD8C-09DBB0B0A310}"/>
                </a:ext>
              </a:extLst>
            </p:cNvPr>
            <p:cNvSpPr/>
            <p:nvPr/>
          </p:nvSpPr>
          <p:spPr>
            <a:xfrm>
              <a:off x="1328286" y="2298031"/>
              <a:ext cx="2261937" cy="226193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/>
            </a:p>
          </p:txBody>
        </p:sp>
      </p:grp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36172AF-D78C-422E-8543-DE322771E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872221">
            <a:off x="2591030" y="4443293"/>
            <a:ext cx="755212" cy="863099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5912EE4C-772F-4F2E-8802-34362BFC8CB5}"/>
              </a:ext>
            </a:extLst>
          </p:cNvPr>
          <p:cNvSpPr txBox="1"/>
          <p:nvPr/>
        </p:nvSpPr>
        <p:spPr>
          <a:xfrm>
            <a:off x="3016884" y="2119854"/>
            <a:ext cx="1741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Расписание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C45705-277D-411A-A374-D151E223D0C7}"/>
              </a:ext>
            </a:extLst>
          </p:cNvPr>
          <p:cNvSpPr txBox="1"/>
          <p:nvPr/>
        </p:nvSpPr>
        <p:spPr>
          <a:xfrm rot="3804987">
            <a:off x="253197" y="5159237"/>
            <a:ext cx="23428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АУДИТОРИЯ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7EE8AB-837F-483F-B01F-A0084C6B637F}"/>
              </a:ext>
            </a:extLst>
          </p:cNvPr>
          <p:cNvSpPr txBox="1"/>
          <p:nvPr/>
        </p:nvSpPr>
        <p:spPr>
          <a:xfrm rot="3766368">
            <a:off x="9790340" y="1047590"/>
            <a:ext cx="1653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ЗНАНИЯ</a:t>
            </a:r>
          </a:p>
        </p:txBody>
      </p:sp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5E6C283B-1D21-462A-B11C-992696AD7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941063">
            <a:off x="2134504" y="3809075"/>
            <a:ext cx="576831" cy="659235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3ECC7B42-26EA-458A-A048-8F0517735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906754">
            <a:off x="2851158" y="5416633"/>
            <a:ext cx="576831" cy="659235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BA186B02-56F0-4E57-B814-5B88263D3C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872221">
            <a:off x="3479700" y="3539488"/>
            <a:ext cx="434357" cy="496408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992F5097-EDC1-40A5-9CA4-9B5C56028D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872221">
            <a:off x="3771952" y="4142658"/>
            <a:ext cx="434357" cy="496408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A5966902-5ED5-4804-9812-2C5A84EE8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551844">
            <a:off x="3126193" y="5058728"/>
            <a:ext cx="351604" cy="401833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397A544B-9C4E-45C6-AC4E-2F774D0FD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111017">
            <a:off x="2703272" y="4139190"/>
            <a:ext cx="351604" cy="401833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98F21B93-F0EE-4CDF-83C7-F13147D4AA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872221">
            <a:off x="4046882" y="4692172"/>
            <a:ext cx="434357" cy="496408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3B11254D-8CD6-4711-9F49-8B4D272F71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872221">
            <a:off x="4498283" y="3472012"/>
            <a:ext cx="434537" cy="496614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4522DA08-B87E-4350-8696-5B57C35677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872221">
            <a:off x="4773213" y="4021526"/>
            <a:ext cx="434537" cy="496614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125767FE-F262-4328-8676-663638D873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3872221">
            <a:off x="5551328" y="3315057"/>
            <a:ext cx="433486" cy="4954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9A049-1318-4BF7-84E5-0F289A08B615}"/>
              </a:ext>
            </a:extLst>
          </p:cNvPr>
          <p:cNvSpPr txBox="1"/>
          <p:nvPr/>
        </p:nvSpPr>
        <p:spPr>
          <a:xfrm>
            <a:off x="10022692" y="9167833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CEA908-9CB8-431A-9056-6BDFE7DEF6CD}"/>
              </a:ext>
            </a:extLst>
          </p:cNvPr>
          <p:cNvSpPr txBox="1"/>
          <p:nvPr/>
        </p:nvSpPr>
        <p:spPr>
          <a:xfrm>
            <a:off x="354082" y="652528"/>
            <a:ext cx="545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4472C4"/>
                </a:solidFill>
              </a:rPr>
              <a:t>Ограничение доступа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F6F92CC-0417-4EE9-968A-AB3900C25CCC}"/>
              </a:ext>
            </a:extLst>
          </p:cNvPr>
          <p:cNvSpPr txBox="1"/>
          <p:nvPr/>
        </p:nvSpPr>
        <p:spPr>
          <a:xfrm>
            <a:off x="6406000" y="5297669"/>
            <a:ext cx="55014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Деформация знаний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551B97D-18B0-4042-BE7E-97085B948012}"/>
              </a:ext>
            </a:extLst>
          </p:cNvPr>
          <p:cNvSpPr txBox="1"/>
          <p:nvPr/>
        </p:nvSpPr>
        <p:spPr>
          <a:xfrm>
            <a:off x="1927984" y="2554631"/>
            <a:ext cx="1845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Регистрация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F22302E-FE84-403C-A744-354FA86AA54F}"/>
              </a:ext>
            </a:extLst>
          </p:cNvPr>
          <p:cNvSpPr txBox="1"/>
          <p:nvPr/>
        </p:nvSpPr>
        <p:spPr>
          <a:xfrm>
            <a:off x="547806" y="3033155"/>
            <a:ext cx="2341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Платный доступ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F5C4403-7BF1-48E3-BF34-052E48910697}"/>
              </a:ext>
            </a:extLst>
          </p:cNvPr>
          <p:cNvSpPr txBox="1"/>
          <p:nvPr/>
        </p:nvSpPr>
        <p:spPr>
          <a:xfrm>
            <a:off x="7450470" y="4200258"/>
            <a:ext cx="3447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«Академический язык»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DD7DFFC-76B6-4CA9-AEB8-D530D25018E5}"/>
              </a:ext>
            </a:extLst>
          </p:cNvPr>
          <p:cNvSpPr txBox="1"/>
          <p:nvPr/>
        </p:nvSpPr>
        <p:spPr>
          <a:xfrm>
            <a:off x="9310190" y="3236979"/>
            <a:ext cx="249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Формат контента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CF11D65-6875-45E6-93EF-3D8ECE8981CF}"/>
              </a:ext>
            </a:extLst>
          </p:cNvPr>
          <p:cNvSpPr txBox="1"/>
          <p:nvPr/>
        </p:nvSpPr>
        <p:spPr>
          <a:xfrm>
            <a:off x="8416313" y="3729989"/>
            <a:ext cx="31879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Неполнота изложения</a:t>
            </a:r>
          </a:p>
        </p:txBody>
      </p:sp>
      <p:sp>
        <p:nvSpPr>
          <p:cNvPr id="25" name="Левая фигурная скобка 24">
            <a:extLst>
              <a:ext uri="{FF2B5EF4-FFF2-40B4-BE49-F238E27FC236}">
                <a16:creationId xmlns:a16="http://schemas.microsoft.com/office/drawing/2014/main" id="{F88812E4-85D1-413D-9294-68F71D5AFF12}"/>
              </a:ext>
            </a:extLst>
          </p:cNvPr>
          <p:cNvSpPr/>
          <p:nvPr/>
        </p:nvSpPr>
        <p:spPr>
          <a:xfrm rot="16200000">
            <a:off x="9327490" y="2748272"/>
            <a:ext cx="313997" cy="4352517"/>
          </a:xfrm>
          <a:prstGeom prst="leftBrace">
            <a:avLst>
              <a:gd name="adj1" fmla="val 68760"/>
              <a:gd name="adj2" fmla="val 39612"/>
            </a:avLst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Левая фигурная скобка 76">
            <a:extLst>
              <a:ext uri="{FF2B5EF4-FFF2-40B4-BE49-F238E27FC236}">
                <a16:creationId xmlns:a16="http://schemas.microsoft.com/office/drawing/2014/main" id="{8A93C969-AF19-4120-9A49-E2E4540ADA58}"/>
              </a:ext>
            </a:extLst>
          </p:cNvPr>
          <p:cNvSpPr/>
          <p:nvPr/>
        </p:nvSpPr>
        <p:spPr>
          <a:xfrm rot="5400000">
            <a:off x="2508082" y="-231609"/>
            <a:ext cx="313997" cy="4352517"/>
          </a:xfrm>
          <a:prstGeom prst="leftBrace">
            <a:avLst>
              <a:gd name="adj1" fmla="val 68760"/>
              <a:gd name="adj2" fmla="val 41246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84F6ED0-DBDA-468D-A3AA-773125C5B841}"/>
              </a:ext>
            </a:extLst>
          </p:cNvPr>
          <p:cNvCxnSpPr>
            <a:cxnSpLocks/>
          </p:cNvCxnSpPr>
          <p:nvPr/>
        </p:nvCxnSpPr>
        <p:spPr>
          <a:xfrm flipV="1">
            <a:off x="729938" y="866364"/>
            <a:ext cx="10801016" cy="5041939"/>
          </a:xfrm>
          <a:prstGeom prst="line">
            <a:avLst/>
          </a:prstGeom>
          <a:ln w="76200">
            <a:solidFill>
              <a:srgbClr val="FF0000">
                <a:alpha val="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79AF3619-352B-47DA-B3FF-A446C52E8C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983373" y="1156095"/>
            <a:ext cx="464577" cy="464577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92D05358-2C84-4A52-9FEA-A9204E03AD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795424" y="611684"/>
            <a:ext cx="464577" cy="464577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73397A79-6088-4FB2-BA9E-E061E137F1D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347267" y="975097"/>
            <a:ext cx="464577" cy="464577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6BAB2281-CC7F-4348-8C62-62C4659D4C8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191770" y="1675533"/>
            <a:ext cx="464577" cy="464577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0B05098C-E93E-4B67-A8D3-54AEF21F1B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819877" y="1968233"/>
            <a:ext cx="464577" cy="464577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67316FBF-1E27-4931-980E-0894E03EF51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22397" y="2528033"/>
            <a:ext cx="464577" cy="464577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6DD03526-153C-47AD-A49E-E37FF07A416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368193" y="2095250"/>
            <a:ext cx="464577" cy="464577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B349C311-0E82-4FEE-88C1-9F99A3277E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35539" y="2632999"/>
            <a:ext cx="464577" cy="46457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1FF020-D873-4D43-BA97-AE4234242B2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531240" y="1429496"/>
            <a:ext cx="464577" cy="464577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4B147721-7425-4DE6-B60C-4DD2DAA575E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550310" y="1438164"/>
            <a:ext cx="464577" cy="464577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21DA9A58-2CD6-4A78-8511-F4ED877EAC4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787991" y="1963152"/>
            <a:ext cx="464577" cy="464577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9957C78C-A870-497D-B3ED-8C0A793ACB8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035325" y="2482748"/>
            <a:ext cx="464577" cy="464577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28225A3A-CDD4-4B4A-BAFF-F39419344CF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308462" y="3020191"/>
            <a:ext cx="464577" cy="464577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65A411C4-6A2D-45EB-956A-6C772A68A9C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95500" y="2134484"/>
            <a:ext cx="464577" cy="464577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5B81F633-D7EA-4BE2-AB50-E737B5C7422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067430" y="2688636"/>
            <a:ext cx="464577" cy="464577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4A0326BA-8FA3-4F49-9F9D-47959D58C64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318465" y="3247760"/>
            <a:ext cx="464577" cy="464577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35C2BE97-1D07-4022-BC56-4FC26D7EEE1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151691" y="2985161"/>
            <a:ext cx="464577" cy="464577"/>
          </a:xfrm>
          <a:prstGeom prst="rect">
            <a:avLst/>
          </a:prstGeom>
        </p:spPr>
      </p:pic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61973385-E625-4A89-9A60-CE37D0BC3C6C}"/>
              </a:ext>
            </a:extLst>
          </p:cNvPr>
          <p:cNvCxnSpPr>
            <a:cxnSpLocks/>
          </p:cNvCxnSpPr>
          <p:nvPr/>
        </p:nvCxnSpPr>
        <p:spPr>
          <a:xfrm>
            <a:off x="6359052" y="2026920"/>
            <a:ext cx="956218" cy="2054412"/>
          </a:xfrm>
          <a:prstGeom prst="line">
            <a:avLst/>
          </a:prstGeom>
          <a:ln w="152400" cap="sq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>
            <a:extLst>
              <a:ext uri="{FF2B5EF4-FFF2-40B4-BE49-F238E27FC236}">
                <a16:creationId xmlns:a16="http://schemas.microsoft.com/office/drawing/2014/main" id="{A493323C-D134-4B34-8848-779C7363A72C}"/>
              </a:ext>
            </a:extLst>
          </p:cNvPr>
          <p:cNvCxnSpPr>
            <a:cxnSpLocks/>
          </p:cNvCxnSpPr>
          <p:nvPr/>
        </p:nvCxnSpPr>
        <p:spPr>
          <a:xfrm>
            <a:off x="7217555" y="1614066"/>
            <a:ext cx="956218" cy="2054412"/>
          </a:xfrm>
          <a:prstGeom prst="line">
            <a:avLst/>
          </a:prstGeom>
          <a:ln w="152400" cap="sq">
            <a:solidFill>
              <a:srgbClr val="5F73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>
            <a:extLst>
              <a:ext uri="{FF2B5EF4-FFF2-40B4-BE49-F238E27FC236}">
                <a16:creationId xmlns:a16="http://schemas.microsoft.com/office/drawing/2014/main" id="{E731E932-E071-4038-AA00-38389ECA5CB0}"/>
              </a:ext>
            </a:extLst>
          </p:cNvPr>
          <p:cNvCxnSpPr>
            <a:cxnSpLocks/>
          </p:cNvCxnSpPr>
          <p:nvPr/>
        </p:nvCxnSpPr>
        <p:spPr>
          <a:xfrm>
            <a:off x="8089982" y="1216946"/>
            <a:ext cx="956218" cy="2054412"/>
          </a:xfrm>
          <a:prstGeom prst="line">
            <a:avLst/>
          </a:prstGeom>
          <a:ln w="152400" cap="sq">
            <a:solidFill>
              <a:srgbClr val="578F5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>
            <a:extLst>
              <a:ext uri="{FF2B5EF4-FFF2-40B4-BE49-F238E27FC236}">
                <a16:creationId xmlns:a16="http://schemas.microsoft.com/office/drawing/2014/main" id="{0F7ABE6A-D76D-46AB-A240-F61510BB87A2}"/>
              </a:ext>
            </a:extLst>
          </p:cNvPr>
          <p:cNvCxnSpPr>
            <a:cxnSpLocks/>
          </p:cNvCxnSpPr>
          <p:nvPr/>
        </p:nvCxnSpPr>
        <p:spPr>
          <a:xfrm>
            <a:off x="3062681" y="3555490"/>
            <a:ext cx="956218" cy="2054412"/>
          </a:xfrm>
          <a:prstGeom prst="line">
            <a:avLst/>
          </a:prstGeom>
          <a:ln w="152400" cap="sq">
            <a:solidFill>
              <a:srgbClr val="5C79A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>
            <a:extLst>
              <a:ext uri="{FF2B5EF4-FFF2-40B4-BE49-F238E27FC236}">
                <a16:creationId xmlns:a16="http://schemas.microsoft.com/office/drawing/2014/main" id="{FBD93342-5A1D-4FD3-9C53-B4C44E88F2CA}"/>
              </a:ext>
            </a:extLst>
          </p:cNvPr>
          <p:cNvCxnSpPr>
            <a:cxnSpLocks/>
          </p:cNvCxnSpPr>
          <p:nvPr/>
        </p:nvCxnSpPr>
        <p:spPr>
          <a:xfrm>
            <a:off x="3921184" y="3142636"/>
            <a:ext cx="956218" cy="2054412"/>
          </a:xfrm>
          <a:prstGeom prst="line">
            <a:avLst/>
          </a:prstGeom>
          <a:ln w="152400" cap="sq">
            <a:solidFill>
              <a:srgbClr val="5F667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>
            <a:extLst>
              <a:ext uri="{FF2B5EF4-FFF2-40B4-BE49-F238E27FC236}">
                <a16:creationId xmlns:a16="http://schemas.microsoft.com/office/drawing/2014/main" id="{23F974F2-DA19-4BFB-A603-A5245C6DF6F8}"/>
              </a:ext>
            </a:extLst>
          </p:cNvPr>
          <p:cNvCxnSpPr>
            <a:cxnSpLocks/>
          </p:cNvCxnSpPr>
          <p:nvPr/>
        </p:nvCxnSpPr>
        <p:spPr>
          <a:xfrm>
            <a:off x="4793611" y="2745516"/>
            <a:ext cx="956218" cy="2054412"/>
          </a:xfrm>
          <a:prstGeom prst="line">
            <a:avLst/>
          </a:prstGeom>
          <a:ln w="152400" cap="sq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49100FA3-4680-4ECF-B976-3876E79651C7}"/>
              </a:ext>
            </a:extLst>
          </p:cNvPr>
          <p:cNvSpPr txBox="1"/>
          <p:nvPr/>
        </p:nvSpPr>
        <p:spPr>
          <a:xfrm>
            <a:off x="8172693" y="6001111"/>
            <a:ext cx="1863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6"/>
                </a:solidFill>
              </a:rPr>
              <a:t>Проблема 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3B853DF-813E-4497-AE47-E57C97C97391}"/>
              </a:ext>
            </a:extLst>
          </p:cNvPr>
          <p:cNvSpPr txBox="1"/>
          <p:nvPr/>
        </p:nvSpPr>
        <p:spPr>
          <a:xfrm>
            <a:off x="2126371" y="293901"/>
            <a:ext cx="1863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5"/>
                </a:solidFill>
              </a:rPr>
              <a:t>Проблема </a:t>
            </a:r>
          </a:p>
        </p:txBody>
      </p:sp>
    </p:spTree>
    <p:extLst>
      <p:ext uri="{BB962C8B-B14F-4D97-AF65-F5344CB8AC3E}">
        <p14:creationId xmlns:p14="http://schemas.microsoft.com/office/powerpoint/2010/main" val="2384293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Овал 52">
            <a:extLst>
              <a:ext uri="{FF2B5EF4-FFF2-40B4-BE49-F238E27FC236}">
                <a16:creationId xmlns:a16="http://schemas.microsoft.com/office/drawing/2014/main" id="{A5BE13F9-6827-49F6-B9F7-CF4C7A1CCEE3}"/>
              </a:ext>
            </a:extLst>
          </p:cNvPr>
          <p:cNvSpPr/>
          <p:nvPr/>
        </p:nvSpPr>
        <p:spPr>
          <a:xfrm>
            <a:off x="4559494" y="-4203500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40000"/>
                </a:scheme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DBE05FC9-9D52-48DD-AA52-BA90119303E8}"/>
              </a:ext>
            </a:extLst>
          </p:cNvPr>
          <p:cNvSpPr/>
          <p:nvPr/>
        </p:nvSpPr>
        <p:spPr>
          <a:xfrm>
            <a:off x="-7632506" y="-4203499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100000"/>
                  <a:alpha val="40000"/>
                </a:scheme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AAD4ABC4-BDAD-49B8-BCDB-75BCA566DDD8}"/>
              </a:ext>
            </a:extLst>
          </p:cNvPr>
          <p:cNvGrpSpPr/>
          <p:nvPr/>
        </p:nvGrpSpPr>
        <p:grpSpPr>
          <a:xfrm>
            <a:off x="287118" y="1435300"/>
            <a:ext cx="11734980" cy="5018895"/>
            <a:chOff x="285142" y="2068144"/>
            <a:chExt cx="11734980" cy="501889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E6A8F6A-C701-4983-952E-7628A437F46C}"/>
                </a:ext>
              </a:extLst>
            </p:cNvPr>
            <p:cNvSpPr txBox="1"/>
            <p:nvPr/>
          </p:nvSpPr>
          <p:spPr>
            <a:xfrm>
              <a:off x="348278" y="2068145"/>
              <a:ext cx="15690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4472C4"/>
                  </a:solidFill>
                </a:rPr>
                <a:t>Регистрация</a:t>
              </a:r>
            </a:p>
            <a:p>
              <a:pPr algn="ctr"/>
              <a:r>
                <a:rPr lang="ru-RU" sz="2000" b="1" dirty="0">
                  <a:solidFill>
                    <a:srgbClr val="4472C4"/>
                  </a:solidFill>
                </a:rPr>
                <a:t>родителя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0E3F4CB-D0C4-4F43-987E-C54D4B88B851}"/>
                </a:ext>
              </a:extLst>
            </p:cNvPr>
            <p:cNvSpPr txBox="1"/>
            <p:nvPr/>
          </p:nvSpPr>
          <p:spPr>
            <a:xfrm>
              <a:off x="2059219" y="2068145"/>
              <a:ext cx="15690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5C79AC"/>
                  </a:solidFill>
                </a:rPr>
                <a:t>Регистрация</a:t>
              </a:r>
            </a:p>
            <a:p>
              <a:pPr algn="ctr"/>
              <a:r>
                <a:rPr lang="ru-RU" sz="2000" b="1" dirty="0">
                  <a:solidFill>
                    <a:srgbClr val="5C79AC"/>
                  </a:solidFill>
                </a:rPr>
                <a:t>ребенка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924C771-B1C6-4CB2-8FC0-946F27FA41CF}"/>
                </a:ext>
              </a:extLst>
            </p:cNvPr>
            <p:cNvSpPr txBox="1"/>
            <p:nvPr/>
          </p:nvSpPr>
          <p:spPr>
            <a:xfrm>
              <a:off x="3912082" y="2068145"/>
              <a:ext cx="10606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chemeClr val="bg1">
                      <a:lumMod val="50000"/>
                    </a:schemeClr>
                  </a:solidFill>
                </a:rPr>
                <a:t>Оплата</a:t>
              </a:r>
            </a:p>
            <a:p>
              <a:pPr algn="ctr"/>
              <a:r>
                <a:rPr lang="ru-RU" sz="2000" b="1" dirty="0">
                  <a:solidFill>
                    <a:schemeClr val="bg1">
                      <a:lumMod val="50000"/>
                    </a:schemeClr>
                  </a:solidFill>
                </a:rPr>
                <a:t>доступа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12BB7B4-57A5-4D5A-B017-AF7AD07D2808}"/>
                </a:ext>
              </a:extLst>
            </p:cNvPr>
            <p:cNvSpPr txBox="1"/>
            <p:nvPr/>
          </p:nvSpPr>
          <p:spPr>
            <a:xfrm>
              <a:off x="10579657" y="2068145"/>
              <a:ext cx="126406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chemeClr val="accent6"/>
                  </a:solidFill>
                </a:rPr>
                <a:t>Хаос</a:t>
              </a:r>
              <a:r>
                <a:rPr lang="en-US" sz="2000" b="1" dirty="0">
                  <a:solidFill>
                    <a:schemeClr val="accent6"/>
                  </a:solidFill>
                </a:rPr>
                <a:t> </a:t>
              </a:r>
              <a:r>
                <a:rPr lang="ru-RU" sz="2000" b="1" dirty="0">
                  <a:solidFill>
                    <a:schemeClr val="accent6"/>
                  </a:solidFill>
                </a:rPr>
                <a:t>в</a:t>
              </a:r>
            </a:p>
            <a:p>
              <a:pPr algn="ctr"/>
              <a:r>
                <a:rPr lang="ru-RU" sz="2000" b="1" dirty="0">
                  <a:solidFill>
                    <a:schemeClr val="accent6"/>
                  </a:solidFill>
                </a:rPr>
                <a:t>структуре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0A6ED94-FC99-4351-A10D-DDA81B11F8F4}"/>
                </a:ext>
              </a:extLst>
            </p:cNvPr>
            <p:cNvSpPr txBox="1"/>
            <p:nvPr/>
          </p:nvSpPr>
          <p:spPr>
            <a:xfrm>
              <a:off x="8530402" y="2068145"/>
              <a:ext cx="20649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578F5E"/>
                  </a:solidFill>
                </a:rPr>
                <a:t>Отвлекающая</a:t>
              </a:r>
            </a:p>
            <a:p>
              <a:pPr algn="ctr"/>
              <a:r>
                <a:rPr lang="ru-RU" sz="2000" b="1" dirty="0">
                  <a:solidFill>
                    <a:srgbClr val="578F5E"/>
                  </a:solidFill>
                </a:rPr>
                <a:t>интерактивность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6FEF3BD-C3FD-441C-9867-8C7D28BE8E14}"/>
                </a:ext>
              </a:extLst>
            </p:cNvPr>
            <p:cNvSpPr txBox="1"/>
            <p:nvPr/>
          </p:nvSpPr>
          <p:spPr>
            <a:xfrm>
              <a:off x="6680217" y="2068144"/>
              <a:ext cx="185018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chemeClr val="bg1">
                      <a:lumMod val="50000"/>
                    </a:schemeClr>
                  </a:solidFill>
                </a:rPr>
                <a:t>Разрыв теории</a:t>
              </a:r>
            </a:p>
            <a:p>
              <a:pPr algn="ctr"/>
              <a:r>
                <a:rPr lang="ru-RU" sz="2000" b="1" dirty="0">
                  <a:solidFill>
                    <a:schemeClr val="bg1">
                      <a:lumMod val="50000"/>
                    </a:schemeClr>
                  </a:solidFill>
                </a:rPr>
                <a:t>и практики</a:t>
              </a:r>
            </a:p>
          </p:txBody>
        </p:sp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49B5A48C-6C25-4C5C-B359-3002250D7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43478" y="3149716"/>
              <a:ext cx="1956909" cy="2902988"/>
            </a:xfrm>
            <a:prstGeom prst="homePlate">
              <a:avLst>
                <a:gd name="adj" fmla="val 29470"/>
              </a:avLst>
            </a:prstGeom>
            <a:ln w="57150"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C0D5C506-C1FE-4708-A406-F935659BD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3234" y="3149716"/>
              <a:ext cx="2331700" cy="2902988"/>
            </a:xfrm>
            <a:prstGeom prst="homePlate">
              <a:avLst>
                <a:gd name="adj" fmla="val 21794"/>
              </a:avLst>
            </a:prstGeom>
            <a:ln w="57150">
              <a:solidFill>
                <a:srgbClr val="5C79AC"/>
              </a:solidFill>
            </a:ln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41FE64F7-9B1D-4B80-8978-50AB388D2C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6767" y="3149716"/>
              <a:ext cx="1936492" cy="2902988"/>
            </a:xfrm>
            <a:prstGeom prst="homePlate">
              <a:avLst>
                <a:gd name="adj" fmla="val 27488"/>
              </a:avLst>
            </a:prstGeom>
            <a:ln w="57150">
              <a:solidFill>
                <a:schemeClr val="accent1"/>
              </a:solidFill>
            </a:ln>
          </p:spPr>
        </p:pic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A4E1AD21-3ED5-4841-8504-41F2A7F18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08785" y="4219075"/>
              <a:ext cx="764269" cy="764269"/>
            </a:xfrm>
            <a:prstGeom prst="rect">
              <a:avLst/>
            </a:prstGeom>
          </p:spPr>
        </p:pic>
        <p:sp>
          <p:nvSpPr>
            <p:cNvPr id="37" name="Стрелка: пятиугольник 36">
              <a:extLst>
                <a:ext uri="{FF2B5EF4-FFF2-40B4-BE49-F238E27FC236}">
                  <a16:creationId xmlns:a16="http://schemas.microsoft.com/office/drawing/2014/main" id="{E1002383-CF2C-456C-A913-0FE7FDBE6ABE}"/>
                </a:ext>
              </a:extLst>
            </p:cNvPr>
            <p:cNvSpPr/>
            <p:nvPr/>
          </p:nvSpPr>
          <p:spPr>
            <a:xfrm flipH="1">
              <a:off x="6540812" y="3149716"/>
              <a:ext cx="1956863" cy="2902988"/>
            </a:xfrm>
            <a:prstGeom prst="homePlate">
              <a:avLst>
                <a:gd name="adj" fmla="val 29751"/>
              </a:avLst>
            </a:prstGeom>
            <a:blipFill dpi="0" rotWithShape="0">
              <a:blip r:embed="rId7"/>
              <a:srcRect/>
              <a:tile tx="-317500" ty="508000" sx="25000" sy="25000" flip="none" algn="tl"/>
            </a:blip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Стрелка: пятиугольник 33">
              <a:extLst>
                <a:ext uri="{FF2B5EF4-FFF2-40B4-BE49-F238E27FC236}">
                  <a16:creationId xmlns:a16="http://schemas.microsoft.com/office/drawing/2014/main" id="{E9CA3434-B139-4E55-8DDA-F86B56CE5AB8}"/>
                </a:ext>
              </a:extLst>
            </p:cNvPr>
            <p:cNvSpPr/>
            <p:nvPr/>
          </p:nvSpPr>
          <p:spPr>
            <a:xfrm flipH="1">
              <a:off x="7752080" y="3149715"/>
              <a:ext cx="2596782" cy="2902988"/>
            </a:xfrm>
            <a:prstGeom prst="homePlate">
              <a:avLst>
                <a:gd name="adj" fmla="val 29751"/>
              </a:avLst>
            </a:prstGeom>
            <a:blipFill dpi="0" rotWithShape="0">
              <a:blip r:embed="rId8"/>
              <a:srcRect/>
              <a:tile tx="-508000" ty="0" sx="50000" sy="50000" flip="none" algn="tl"/>
            </a:blipFill>
            <a:ln w="57150">
              <a:solidFill>
                <a:srgbClr val="578F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трелка: пятиугольник 26">
              <a:extLst>
                <a:ext uri="{FF2B5EF4-FFF2-40B4-BE49-F238E27FC236}">
                  <a16:creationId xmlns:a16="http://schemas.microsoft.com/office/drawing/2014/main" id="{B037AA46-C494-4634-8E6B-112EBBC9E1CA}"/>
                </a:ext>
              </a:extLst>
            </p:cNvPr>
            <p:cNvSpPr/>
            <p:nvPr/>
          </p:nvSpPr>
          <p:spPr>
            <a:xfrm flipH="1">
              <a:off x="9783919" y="3149716"/>
              <a:ext cx="1956863" cy="2902988"/>
            </a:xfrm>
            <a:prstGeom prst="homePlate">
              <a:avLst>
                <a:gd name="adj" fmla="val 29751"/>
              </a:avLst>
            </a:prstGeom>
            <a:blipFill dpi="0" rotWithShape="0">
              <a:blip r:embed="rId9"/>
              <a:srcRect/>
              <a:stretch>
                <a:fillRect/>
              </a:stretch>
            </a:blip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8F69279-2FEB-49EC-B98A-152BAF16F01B}"/>
                </a:ext>
              </a:extLst>
            </p:cNvPr>
            <p:cNvSpPr txBox="1"/>
            <p:nvPr/>
          </p:nvSpPr>
          <p:spPr>
            <a:xfrm>
              <a:off x="285142" y="6372803"/>
              <a:ext cx="517622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ln w="41275">
                    <a:noFill/>
                  </a:ln>
                  <a:solidFill>
                    <a:srgbClr val="4472C4"/>
                  </a:solidFill>
                </a:rPr>
                <a:t>Ограничение доступа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04771AE-775F-4733-B597-83BF855C21CF}"/>
                </a:ext>
              </a:extLst>
            </p:cNvPr>
            <p:cNvSpPr txBox="1"/>
            <p:nvPr/>
          </p:nvSpPr>
          <p:spPr>
            <a:xfrm>
              <a:off x="7004069" y="6379153"/>
              <a:ext cx="50160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chemeClr val="accent6"/>
                  </a:solidFill>
                </a:rPr>
                <a:t>Деформация знаний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D5199A4-1E1A-499A-B56E-EEBD2EBFD2BA}"/>
              </a:ext>
            </a:extLst>
          </p:cNvPr>
          <p:cNvGrpSpPr/>
          <p:nvPr/>
        </p:nvGrpSpPr>
        <p:grpSpPr>
          <a:xfrm>
            <a:off x="447044" y="150343"/>
            <a:ext cx="2807104" cy="992267"/>
            <a:chOff x="447044" y="143993"/>
            <a:chExt cx="2807104" cy="992267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2AC2CF2-BFF2-4F5D-A371-C1CF98968A12}"/>
                </a:ext>
              </a:extLst>
            </p:cNvPr>
            <p:cNvSpPr txBox="1"/>
            <p:nvPr/>
          </p:nvSpPr>
          <p:spPr>
            <a:xfrm>
              <a:off x="1434419" y="143993"/>
              <a:ext cx="1819729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3600" dirty="0">
                  <a:solidFill>
                    <a:srgbClr val="FF5666"/>
                  </a:solidFill>
                </a:rPr>
                <a:t>UCHi.RU</a:t>
              </a:r>
              <a:endParaRPr lang="ru-RU" sz="2400" dirty="0">
                <a:solidFill>
                  <a:srgbClr val="FF5666"/>
                </a:solidFill>
              </a:endParaRPr>
            </a:p>
          </p:txBody>
        </p:sp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21301768-3C4A-4919-A65B-3AD3C7B02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044" y="198168"/>
              <a:ext cx="907314" cy="907314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EC885FE-6439-4C06-8C42-8737EE1C2BB5}"/>
                </a:ext>
              </a:extLst>
            </p:cNvPr>
            <p:cNvSpPr txBox="1"/>
            <p:nvPr/>
          </p:nvSpPr>
          <p:spPr>
            <a:xfrm>
              <a:off x="1439322" y="736150"/>
              <a:ext cx="15947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2000" dirty="0">
                  <a:solidFill>
                    <a:srgbClr val="FF5666"/>
                  </a:solidFill>
                </a:rPr>
                <a:t>№1 в России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06285B3-0EC0-46C8-BE81-CB1C99B0B39E}"/>
              </a:ext>
            </a:extLst>
          </p:cNvPr>
          <p:cNvSpPr txBox="1"/>
          <p:nvPr/>
        </p:nvSpPr>
        <p:spPr>
          <a:xfrm>
            <a:off x="3829807" y="278408"/>
            <a:ext cx="452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FF5666"/>
                </a:solidFill>
              </a:rPr>
              <a:t>Наглядный пример</a:t>
            </a:r>
            <a:endParaRPr lang="ru-RU" sz="4000" dirty="0">
              <a:solidFill>
                <a:srgbClr val="FF5666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61436AC-D318-4231-AD6A-C900D9A56DBB}"/>
              </a:ext>
            </a:extLst>
          </p:cNvPr>
          <p:cNvSpPr txBox="1"/>
          <p:nvPr/>
        </p:nvSpPr>
        <p:spPr>
          <a:xfrm>
            <a:off x="8805852" y="298251"/>
            <a:ext cx="3118995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ru-RU" sz="2000" dirty="0">
                <a:solidFill>
                  <a:srgbClr val="FF5666"/>
                </a:solidFill>
              </a:rPr>
              <a:t>Платное самообразование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31BEE00-9F73-4C9B-B080-EE55F538A7B1}"/>
              </a:ext>
            </a:extLst>
          </p:cNvPr>
          <p:cNvSpPr txBox="1"/>
          <p:nvPr/>
        </p:nvSpPr>
        <p:spPr>
          <a:xfrm>
            <a:off x="8837227" y="767298"/>
            <a:ext cx="30876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5666"/>
                </a:solidFill>
              </a:rPr>
              <a:t>&gt; 40</a:t>
            </a:r>
            <a:r>
              <a:rPr lang="ru-RU" dirty="0">
                <a:solidFill>
                  <a:srgbClr val="FF5666"/>
                </a:solidFill>
              </a:rPr>
              <a:t> млн. посещений </a:t>
            </a:r>
            <a:r>
              <a:rPr lang="ru-RU" sz="1800" dirty="0">
                <a:solidFill>
                  <a:srgbClr val="FF5666"/>
                </a:solidFill>
              </a:rPr>
              <a:t>в месяц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0064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83639E1-FDA2-4449-9170-C904634FD40C}"/>
              </a:ext>
            </a:extLst>
          </p:cNvPr>
          <p:cNvSpPr/>
          <p:nvPr/>
        </p:nvSpPr>
        <p:spPr>
          <a:xfrm flipH="1">
            <a:off x="-305" y="-3492540"/>
            <a:ext cx="6096000" cy="6917267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5305040B-34F9-46BD-8F82-A21BC4F0F883}"/>
              </a:ext>
            </a:extLst>
          </p:cNvPr>
          <p:cNvSpPr/>
          <p:nvPr/>
        </p:nvSpPr>
        <p:spPr>
          <a:xfrm rot="16200000" flipH="1">
            <a:off x="-410125" y="3015318"/>
            <a:ext cx="6096000" cy="6917267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058F506-790E-4C7D-9B73-4658025EA14A}"/>
              </a:ext>
            </a:extLst>
          </p:cNvPr>
          <p:cNvSpPr/>
          <p:nvPr/>
        </p:nvSpPr>
        <p:spPr>
          <a:xfrm>
            <a:off x="6095999" y="-3492119"/>
            <a:ext cx="6096000" cy="6917267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42A1866-16D3-4D56-AB9D-1189D3957847}"/>
              </a:ext>
            </a:extLst>
          </p:cNvPr>
          <p:cNvSpPr/>
          <p:nvPr/>
        </p:nvSpPr>
        <p:spPr>
          <a:xfrm rot="5400000">
            <a:off x="6506634" y="3015318"/>
            <a:ext cx="6096000" cy="6917267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B8A36E1-F964-4A34-ACF3-455FEDA8CD5C}"/>
              </a:ext>
            </a:extLst>
          </p:cNvPr>
          <p:cNvSpPr/>
          <p:nvPr/>
        </p:nvSpPr>
        <p:spPr>
          <a:xfrm>
            <a:off x="4362148" y="1863382"/>
            <a:ext cx="3467704" cy="3467704"/>
          </a:xfrm>
          <a:prstGeom prst="ellipse">
            <a:avLst/>
          </a:prstGeom>
          <a:gradFill flip="none" rotWithShape="1">
            <a:gsLst>
              <a:gs pos="0">
                <a:srgbClr val="4472C4"/>
              </a:gs>
              <a:gs pos="100000">
                <a:schemeClr val="accent6"/>
              </a:gs>
            </a:gsLst>
            <a:lin ang="0" scaled="1"/>
            <a:tileRect/>
          </a:gradFill>
          <a:ln>
            <a:noFill/>
          </a:ln>
          <a:effectLst>
            <a:outerShdw blurRad="203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E3F7226C-DAAD-45CE-99CC-118E2C7CEBA5}"/>
              </a:ext>
            </a:extLst>
          </p:cNvPr>
          <p:cNvSpPr/>
          <p:nvPr/>
        </p:nvSpPr>
        <p:spPr>
          <a:xfrm>
            <a:off x="5420368" y="2910136"/>
            <a:ext cx="1342530" cy="13425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7C486E92-40A9-49F1-AAB7-5D52305FA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87999" y="3078269"/>
            <a:ext cx="1016001" cy="1015999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939856C-7B20-404D-8A24-557DD09D2E54}"/>
              </a:ext>
            </a:extLst>
          </p:cNvPr>
          <p:cNvGrpSpPr/>
          <p:nvPr/>
        </p:nvGrpSpPr>
        <p:grpSpPr>
          <a:xfrm>
            <a:off x="6459136" y="2251041"/>
            <a:ext cx="629192" cy="629191"/>
            <a:chOff x="5573690" y="1733683"/>
            <a:chExt cx="1054100" cy="1054098"/>
          </a:xfrm>
        </p:grpSpPr>
        <p:sp>
          <p:nvSpPr>
            <p:cNvPr id="52" name="Овал 51">
              <a:extLst>
                <a:ext uri="{FF2B5EF4-FFF2-40B4-BE49-F238E27FC236}">
                  <a16:creationId xmlns:a16="http://schemas.microsoft.com/office/drawing/2014/main" id="{C0573084-5DA2-4793-A60C-696999881EDC}"/>
                </a:ext>
              </a:extLst>
            </p:cNvPr>
            <p:cNvSpPr/>
            <p:nvPr/>
          </p:nvSpPr>
          <p:spPr>
            <a:xfrm>
              <a:off x="5573690" y="1733683"/>
              <a:ext cx="1054100" cy="10540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5A812887-CBF7-4905-B2BD-2BD97AE3B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07878" y="1873737"/>
              <a:ext cx="789590" cy="789590"/>
            </a:xfrm>
            <a:prstGeom prst="rect">
              <a:avLst/>
            </a:prstGeom>
          </p:spPr>
        </p:pic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A9091823-474C-438C-8928-7CD3E0DA208E}"/>
              </a:ext>
            </a:extLst>
          </p:cNvPr>
          <p:cNvGrpSpPr/>
          <p:nvPr/>
        </p:nvGrpSpPr>
        <p:grpSpPr>
          <a:xfrm>
            <a:off x="6981006" y="3266804"/>
            <a:ext cx="629192" cy="629191"/>
            <a:chOff x="4918759" y="2327876"/>
            <a:chExt cx="629192" cy="629191"/>
          </a:xfrm>
        </p:grpSpPr>
        <p:sp>
          <p:nvSpPr>
            <p:cNvPr id="61" name="Овал 60">
              <a:extLst>
                <a:ext uri="{FF2B5EF4-FFF2-40B4-BE49-F238E27FC236}">
                  <a16:creationId xmlns:a16="http://schemas.microsoft.com/office/drawing/2014/main" id="{5EFC3C59-2E6F-4C47-9C9F-C2F961CD05A1}"/>
                </a:ext>
              </a:extLst>
            </p:cNvPr>
            <p:cNvSpPr/>
            <p:nvPr/>
          </p:nvSpPr>
          <p:spPr>
            <a:xfrm>
              <a:off x="4918759" y="2327876"/>
              <a:ext cx="629192" cy="6291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31F83CE7-9934-4CFC-91DB-16374AA5B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992956" y="2406817"/>
              <a:ext cx="471307" cy="471307"/>
            </a:xfrm>
            <a:prstGeom prst="rect">
              <a:avLst/>
            </a:prstGeom>
          </p:spPr>
        </p:pic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2B3EE872-9431-4A4F-AA77-9D9C6F37FFD0}"/>
              </a:ext>
            </a:extLst>
          </p:cNvPr>
          <p:cNvGrpSpPr/>
          <p:nvPr/>
        </p:nvGrpSpPr>
        <p:grpSpPr>
          <a:xfrm>
            <a:off x="6457545" y="4252664"/>
            <a:ext cx="629192" cy="629191"/>
            <a:chOff x="6716587" y="2347529"/>
            <a:chExt cx="629192" cy="629191"/>
          </a:xfrm>
        </p:grpSpPr>
        <p:sp>
          <p:nvSpPr>
            <p:cNvPr id="57" name="Овал 56">
              <a:extLst>
                <a:ext uri="{FF2B5EF4-FFF2-40B4-BE49-F238E27FC236}">
                  <a16:creationId xmlns:a16="http://schemas.microsoft.com/office/drawing/2014/main" id="{7359E609-1B62-4568-8A55-B04B774B2853}"/>
                </a:ext>
              </a:extLst>
            </p:cNvPr>
            <p:cNvSpPr/>
            <p:nvPr/>
          </p:nvSpPr>
          <p:spPr>
            <a:xfrm>
              <a:off x="6716587" y="2347529"/>
              <a:ext cx="629192" cy="6291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83E1E0AE-530F-4D71-A1A0-3BCFD5BDA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800610" y="2429427"/>
              <a:ext cx="471306" cy="471306"/>
            </a:xfrm>
            <a:prstGeom prst="rect">
              <a:avLst/>
            </a:prstGeom>
          </p:spPr>
        </p:pic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35B96A5A-869C-4D0D-838A-A3EAA4E8CC4A}"/>
              </a:ext>
            </a:extLst>
          </p:cNvPr>
          <p:cNvSpPr txBox="1"/>
          <p:nvPr/>
        </p:nvSpPr>
        <p:spPr>
          <a:xfrm>
            <a:off x="449896" y="246468"/>
            <a:ext cx="112834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  <a:tileRect/>
                </a:gradFill>
              </a:rPr>
              <a:t>Решение = платформа «ОТКРЫТЫЕ ЗНАНИЯ»</a:t>
            </a:r>
          </a:p>
        </p:txBody>
      </p:sp>
      <p:sp>
        <p:nvSpPr>
          <p:cNvPr id="71" name="Рисунок 2">
            <a:extLst>
              <a:ext uri="{FF2B5EF4-FFF2-40B4-BE49-F238E27FC236}">
                <a16:creationId xmlns:a16="http://schemas.microsoft.com/office/drawing/2014/main" id="{120FED8F-B913-4A77-8692-3555A52C0B84}"/>
              </a:ext>
            </a:extLst>
          </p:cNvPr>
          <p:cNvSpPr/>
          <p:nvPr/>
        </p:nvSpPr>
        <p:spPr>
          <a:xfrm>
            <a:off x="5175228" y="2334049"/>
            <a:ext cx="471306" cy="471896"/>
          </a:xfrm>
          <a:custGeom>
            <a:avLst/>
            <a:gdLst>
              <a:gd name="connsiteX0" fmla="*/ 87842 w 878416"/>
              <a:gd name="connsiteY0" fmla="*/ 879515 h 879514"/>
              <a:gd name="connsiteX1" fmla="*/ 25803 w 878416"/>
              <a:gd name="connsiteY1" fmla="*/ 853711 h 879514"/>
              <a:gd name="connsiteX2" fmla="*/ 0 w 878416"/>
              <a:gd name="connsiteY2" fmla="*/ 791673 h 879514"/>
              <a:gd name="connsiteX3" fmla="*/ 0 w 878416"/>
              <a:gd name="connsiteY3" fmla="*/ 176781 h 879514"/>
              <a:gd name="connsiteX4" fmla="*/ 25803 w 878416"/>
              <a:gd name="connsiteY4" fmla="*/ 114743 h 879514"/>
              <a:gd name="connsiteX5" fmla="*/ 87842 w 878416"/>
              <a:gd name="connsiteY5" fmla="*/ 88940 h 879514"/>
              <a:gd name="connsiteX6" fmla="*/ 479835 w 878416"/>
              <a:gd name="connsiteY6" fmla="*/ 88940 h 879514"/>
              <a:gd name="connsiteX7" fmla="*/ 391993 w 878416"/>
              <a:gd name="connsiteY7" fmla="*/ 176781 h 879514"/>
              <a:gd name="connsiteX8" fmla="*/ 87842 w 878416"/>
              <a:gd name="connsiteY8" fmla="*/ 176781 h 879514"/>
              <a:gd name="connsiteX9" fmla="*/ 87842 w 878416"/>
              <a:gd name="connsiteY9" fmla="*/ 791673 h 879514"/>
              <a:gd name="connsiteX10" fmla="*/ 702733 w 878416"/>
              <a:gd name="connsiteY10" fmla="*/ 791673 h 879514"/>
              <a:gd name="connsiteX11" fmla="*/ 702733 w 878416"/>
              <a:gd name="connsiteY11" fmla="*/ 486423 h 879514"/>
              <a:gd name="connsiteX12" fmla="*/ 790575 w 878416"/>
              <a:gd name="connsiteY12" fmla="*/ 398582 h 879514"/>
              <a:gd name="connsiteX13" fmla="*/ 790575 w 878416"/>
              <a:gd name="connsiteY13" fmla="*/ 791673 h 879514"/>
              <a:gd name="connsiteX14" fmla="*/ 764772 w 878416"/>
              <a:gd name="connsiteY14" fmla="*/ 853711 h 879514"/>
              <a:gd name="connsiteX15" fmla="*/ 702733 w 878416"/>
              <a:gd name="connsiteY15" fmla="*/ 879515 h 879514"/>
              <a:gd name="connsiteX16" fmla="*/ 87842 w 878416"/>
              <a:gd name="connsiteY16" fmla="*/ 879515 h 879514"/>
              <a:gd name="connsiteX17" fmla="*/ 263525 w 878416"/>
              <a:gd name="connsiteY17" fmla="*/ 615990 h 879514"/>
              <a:gd name="connsiteX18" fmla="*/ 263525 w 878416"/>
              <a:gd name="connsiteY18" fmla="*/ 429326 h 879514"/>
              <a:gd name="connsiteX19" fmla="*/ 666499 w 878416"/>
              <a:gd name="connsiteY19" fmla="*/ 26353 h 879514"/>
              <a:gd name="connsiteX20" fmla="*/ 696145 w 878416"/>
              <a:gd name="connsiteY20" fmla="*/ 6588 h 879514"/>
              <a:gd name="connsiteX21" fmla="*/ 729086 w 878416"/>
              <a:gd name="connsiteY21" fmla="*/ 0 h 879514"/>
              <a:gd name="connsiteX22" fmla="*/ 762575 w 878416"/>
              <a:gd name="connsiteY22" fmla="*/ 6588 h 879514"/>
              <a:gd name="connsiteX23" fmla="*/ 791673 w 878416"/>
              <a:gd name="connsiteY23" fmla="*/ 26353 h 879514"/>
              <a:gd name="connsiteX24" fmla="*/ 853162 w 878416"/>
              <a:gd name="connsiteY24" fmla="*/ 88940 h 879514"/>
              <a:gd name="connsiteX25" fmla="*/ 871829 w 878416"/>
              <a:gd name="connsiteY25" fmla="*/ 118037 h 879514"/>
              <a:gd name="connsiteX26" fmla="*/ 878417 w 878416"/>
              <a:gd name="connsiteY26" fmla="*/ 150429 h 879514"/>
              <a:gd name="connsiteX27" fmla="*/ 872378 w 878416"/>
              <a:gd name="connsiteY27" fmla="*/ 182820 h 879514"/>
              <a:gd name="connsiteX28" fmla="*/ 853162 w 878416"/>
              <a:gd name="connsiteY28" fmla="*/ 211918 h 879514"/>
              <a:gd name="connsiteX29" fmla="*/ 450189 w 878416"/>
              <a:gd name="connsiteY29" fmla="*/ 615990 h 879514"/>
              <a:gd name="connsiteX30" fmla="*/ 263525 w 878416"/>
              <a:gd name="connsiteY30" fmla="*/ 615990 h 879514"/>
              <a:gd name="connsiteX31" fmla="*/ 791673 w 878416"/>
              <a:gd name="connsiteY31" fmla="*/ 150429 h 879514"/>
              <a:gd name="connsiteX32" fmla="*/ 730184 w 878416"/>
              <a:gd name="connsiteY32" fmla="*/ 88940 h 879514"/>
              <a:gd name="connsiteX33" fmla="*/ 791673 w 878416"/>
              <a:gd name="connsiteY33" fmla="*/ 150429 h 879514"/>
              <a:gd name="connsiteX34" fmla="*/ 351367 w 878416"/>
              <a:gd name="connsiteY34" fmla="*/ 528148 h 879514"/>
              <a:gd name="connsiteX35" fmla="*/ 412856 w 878416"/>
              <a:gd name="connsiteY35" fmla="*/ 528148 h 879514"/>
              <a:gd name="connsiteX36" fmla="*/ 667597 w 878416"/>
              <a:gd name="connsiteY36" fmla="*/ 273407 h 879514"/>
              <a:gd name="connsiteX37" fmla="*/ 636852 w 878416"/>
              <a:gd name="connsiteY37" fmla="*/ 242663 h 879514"/>
              <a:gd name="connsiteX38" fmla="*/ 605010 w 878416"/>
              <a:gd name="connsiteY38" fmla="*/ 211918 h 879514"/>
              <a:gd name="connsiteX39" fmla="*/ 351367 w 878416"/>
              <a:gd name="connsiteY39" fmla="*/ 465561 h 879514"/>
              <a:gd name="connsiteX40" fmla="*/ 351367 w 878416"/>
              <a:gd name="connsiteY40" fmla="*/ 528148 h 879514"/>
              <a:gd name="connsiteX41" fmla="*/ 636852 w 878416"/>
              <a:gd name="connsiteY41" fmla="*/ 242663 h 879514"/>
              <a:gd name="connsiteX42" fmla="*/ 605010 w 878416"/>
              <a:gd name="connsiteY42" fmla="*/ 211918 h 879514"/>
              <a:gd name="connsiteX43" fmla="*/ 636852 w 878416"/>
              <a:gd name="connsiteY43" fmla="*/ 242663 h 879514"/>
              <a:gd name="connsiteX44" fmla="*/ 667597 w 878416"/>
              <a:gd name="connsiteY44" fmla="*/ 273407 h 879514"/>
              <a:gd name="connsiteX45" fmla="*/ 636852 w 878416"/>
              <a:gd name="connsiteY45" fmla="*/ 242663 h 87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78416" h="879514">
                <a:moveTo>
                  <a:pt x="87842" y="879515"/>
                </a:moveTo>
                <a:cubicBezTo>
                  <a:pt x="63685" y="879515"/>
                  <a:pt x="43006" y="870914"/>
                  <a:pt x="25803" y="853711"/>
                </a:cubicBezTo>
                <a:cubicBezTo>
                  <a:pt x="8601" y="836509"/>
                  <a:pt x="0" y="815830"/>
                  <a:pt x="0" y="791673"/>
                </a:cubicBezTo>
                <a:lnTo>
                  <a:pt x="0" y="176781"/>
                </a:lnTo>
                <a:cubicBezTo>
                  <a:pt x="0" y="152625"/>
                  <a:pt x="8601" y="131946"/>
                  <a:pt x="25803" y="114743"/>
                </a:cubicBezTo>
                <a:cubicBezTo>
                  <a:pt x="43006" y="97540"/>
                  <a:pt x="63685" y="88940"/>
                  <a:pt x="87842" y="88940"/>
                </a:cubicBezTo>
                <a:lnTo>
                  <a:pt x="479835" y="88940"/>
                </a:lnTo>
                <a:lnTo>
                  <a:pt x="391993" y="176781"/>
                </a:lnTo>
                <a:lnTo>
                  <a:pt x="87842" y="176781"/>
                </a:lnTo>
                <a:lnTo>
                  <a:pt x="87842" y="791673"/>
                </a:lnTo>
                <a:lnTo>
                  <a:pt x="702733" y="791673"/>
                </a:lnTo>
                <a:lnTo>
                  <a:pt x="702733" y="486423"/>
                </a:lnTo>
                <a:lnTo>
                  <a:pt x="790575" y="398582"/>
                </a:lnTo>
                <a:lnTo>
                  <a:pt x="790575" y="791673"/>
                </a:lnTo>
                <a:cubicBezTo>
                  <a:pt x="790575" y="815830"/>
                  <a:pt x="781974" y="836509"/>
                  <a:pt x="764772" y="853711"/>
                </a:cubicBezTo>
                <a:cubicBezTo>
                  <a:pt x="747569" y="870914"/>
                  <a:pt x="726890" y="879515"/>
                  <a:pt x="702733" y="879515"/>
                </a:cubicBezTo>
                <a:lnTo>
                  <a:pt x="87842" y="879515"/>
                </a:lnTo>
                <a:close/>
                <a:moveTo>
                  <a:pt x="263525" y="615990"/>
                </a:moveTo>
                <a:lnTo>
                  <a:pt x="263525" y="429326"/>
                </a:lnTo>
                <a:lnTo>
                  <a:pt x="666499" y="26353"/>
                </a:lnTo>
                <a:cubicBezTo>
                  <a:pt x="675283" y="17568"/>
                  <a:pt x="685165" y="10980"/>
                  <a:pt x="696145" y="6588"/>
                </a:cubicBezTo>
                <a:cubicBezTo>
                  <a:pt x="707125" y="2196"/>
                  <a:pt x="718106" y="0"/>
                  <a:pt x="729086" y="0"/>
                </a:cubicBezTo>
                <a:cubicBezTo>
                  <a:pt x="740798" y="0"/>
                  <a:pt x="751961" y="2196"/>
                  <a:pt x="762575" y="6588"/>
                </a:cubicBezTo>
                <a:cubicBezTo>
                  <a:pt x="773190" y="10980"/>
                  <a:pt x="782889" y="17568"/>
                  <a:pt x="791673" y="26353"/>
                </a:cubicBezTo>
                <a:lnTo>
                  <a:pt x="853162" y="88940"/>
                </a:lnTo>
                <a:cubicBezTo>
                  <a:pt x="861214" y="97724"/>
                  <a:pt x="867436" y="107423"/>
                  <a:pt x="871829" y="118037"/>
                </a:cubicBezTo>
                <a:cubicBezTo>
                  <a:pt x="876221" y="128652"/>
                  <a:pt x="878417" y="139449"/>
                  <a:pt x="878417" y="150429"/>
                </a:cubicBezTo>
                <a:cubicBezTo>
                  <a:pt x="878417" y="161409"/>
                  <a:pt x="876404" y="172206"/>
                  <a:pt x="872378" y="182820"/>
                </a:cubicBezTo>
                <a:cubicBezTo>
                  <a:pt x="868351" y="193435"/>
                  <a:pt x="861946" y="203134"/>
                  <a:pt x="853162" y="211918"/>
                </a:cubicBezTo>
                <a:lnTo>
                  <a:pt x="450189" y="615990"/>
                </a:lnTo>
                <a:lnTo>
                  <a:pt x="263525" y="615990"/>
                </a:lnTo>
                <a:close/>
                <a:moveTo>
                  <a:pt x="791673" y="150429"/>
                </a:moveTo>
                <a:lnTo>
                  <a:pt x="730184" y="88940"/>
                </a:lnTo>
                <a:lnTo>
                  <a:pt x="791673" y="150429"/>
                </a:lnTo>
                <a:close/>
                <a:moveTo>
                  <a:pt x="351367" y="528148"/>
                </a:moveTo>
                <a:lnTo>
                  <a:pt x="412856" y="528148"/>
                </a:lnTo>
                <a:lnTo>
                  <a:pt x="667597" y="273407"/>
                </a:lnTo>
                <a:lnTo>
                  <a:pt x="636852" y="242663"/>
                </a:lnTo>
                <a:lnTo>
                  <a:pt x="605010" y="211918"/>
                </a:lnTo>
                <a:lnTo>
                  <a:pt x="351367" y="465561"/>
                </a:lnTo>
                <a:lnTo>
                  <a:pt x="351367" y="528148"/>
                </a:lnTo>
                <a:close/>
                <a:moveTo>
                  <a:pt x="636852" y="242663"/>
                </a:moveTo>
                <a:lnTo>
                  <a:pt x="605010" y="211918"/>
                </a:lnTo>
                <a:lnTo>
                  <a:pt x="636852" y="242663"/>
                </a:lnTo>
                <a:lnTo>
                  <a:pt x="667597" y="273407"/>
                </a:lnTo>
                <a:lnTo>
                  <a:pt x="636852" y="242663"/>
                </a:lnTo>
                <a:close/>
              </a:path>
            </a:pathLst>
          </a:custGeom>
          <a:solidFill>
            <a:schemeClr val="bg1"/>
          </a:solidFill>
          <a:ln w="10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3" name="Рисунок 6">
            <a:extLst>
              <a:ext uri="{FF2B5EF4-FFF2-40B4-BE49-F238E27FC236}">
                <a16:creationId xmlns:a16="http://schemas.microsoft.com/office/drawing/2014/main" id="{27A6A4CA-5884-4847-9D4D-E5756DB35BCE}"/>
              </a:ext>
            </a:extLst>
          </p:cNvPr>
          <p:cNvSpPr/>
          <p:nvPr/>
        </p:nvSpPr>
        <p:spPr>
          <a:xfrm>
            <a:off x="4703345" y="3350614"/>
            <a:ext cx="471307" cy="471307"/>
          </a:xfrm>
          <a:custGeom>
            <a:avLst/>
            <a:gdLst>
              <a:gd name="connsiteX0" fmla="*/ 84667 w 762000"/>
              <a:gd name="connsiteY0" fmla="*/ 762001 h 762000"/>
              <a:gd name="connsiteX1" fmla="*/ 24871 w 762000"/>
              <a:gd name="connsiteY1" fmla="*/ 737130 h 762000"/>
              <a:gd name="connsiteX2" fmla="*/ 0 w 762000"/>
              <a:gd name="connsiteY2" fmla="*/ 677334 h 762000"/>
              <a:gd name="connsiteX3" fmla="*/ 0 w 762000"/>
              <a:gd name="connsiteY3" fmla="*/ 148167 h 762000"/>
              <a:gd name="connsiteX4" fmla="*/ 4763 w 762000"/>
              <a:gd name="connsiteY4" fmla="*/ 120121 h 762000"/>
              <a:gd name="connsiteX5" fmla="*/ 19050 w 762000"/>
              <a:gd name="connsiteY5" fmla="*/ 95250 h 762000"/>
              <a:gd name="connsiteX6" fmla="*/ 78317 w 762000"/>
              <a:gd name="connsiteY6" fmla="*/ 23283 h 762000"/>
              <a:gd name="connsiteX7" fmla="*/ 100013 w 762000"/>
              <a:gd name="connsiteY7" fmla="*/ 5821 h 762000"/>
              <a:gd name="connsiteX8" fmla="*/ 127000 w 762000"/>
              <a:gd name="connsiteY8" fmla="*/ 0 h 762000"/>
              <a:gd name="connsiteX9" fmla="*/ 635001 w 762000"/>
              <a:gd name="connsiteY9" fmla="*/ 0 h 762000"/>
              <a:gd name="connsiteX10" fmla="*/ 661988 w 762000"/>
              <a:gd name="connsiteY10" fmla="*/ 5821 h 762000"/>
              <a:gd name="connsiteX11" fmla="*/ 683684 w 762000"/>
              <a:gd name="connsiteY11" fmla="*/ 23283 h 762000"/>
              <a:gd name="connsiteX12" fmla="*/ 742951 w 762000"/>
              <a:gd name="connsiteY12" fmla="*/ 95250 h 762000"/>
              <a:gd name="connsiteX13" fmla="*/ 757238 w 762000"/>
              <a:gd name="connsiteY13" fmla="*/ 120121 h 762000"/>
              <a:gd name="connsiteX14" fmla="*/ 762001 w 762000"/>
              <a:gd name="connsiteY14" fmla="*/ 148167 h 762000"/>
              <a:gd name="connsiteX15" fmla="*/ 762001 w 762000"/>
              <a:gd name="connsiteY15" fmla="*/ 677334 h 762000"/>
              <a:gd name="connsiteX16" fmla="*/ 737130 w 762000"/>
              <a:gd name="connsiteY16" fmla="*/ 737130 h 762000"/>
              <a:gd name="connsiteX17" fmla="*/ 677334 w 762000"/>
              <a:gd name="connsiteY17" fmla="*/ 762001 h 762000"/>
              <a:gd name="connsiteX18" fmla="*/ 84667 w 762000"/>
              <a:gd name="connsiteY18" fmla="*/ 762001 h 762000"/>
              <a:gd name="connsiteX19" fmla="*/ 101600 w 762000"/>
              <a:gd name="connsiteY19" fmla="*/ 127000 h 762000"/>
              <a:gd name="connsiteX20" fmla="*/ 660401 w 762000"/>
              <a:gd name="connsiteY20" fmla="*/ 127000 h 762000"/>
              <a:gd name="connsiteX21" fmla="*/ 624417 w 762000"/>
              <a:gd name="connsiteY21" fmla="*/ 84667 h 762000"/>
              <a:gd name="connsiteX22" fmla="*/ 137583 w 762000"/>
              <a:gd name="connsiteY22" fmla="*/ 84667 h 762000"/>
              <a:gd name="connsiteX23" fmla="*/ 101600 w 762000"/>
              <a:gd name="connsiteY23" fmla="*/ 127000 h 762000"/>
              <a:gd name="connsiteX24" fmla="*/ 84667 w 762000"/>
              <a:gd name="connsiteY24" fmla="*/ 677334 h 762000"/>
              <a:gd name="connsiteX25" fmla="*/ 677334 w 762000"/>
              <a:gd name="connsiteY25" fmla="*/ 677334 h 762000"/>
              <a:gd name="connsiteX26" fmla="*/ 677334 w 762000"/>
              <a:gd name="connsiteY26" fmla="*/ 211667 h 762000"/>
              <a:gd name="connsiteX27" fmla="*/ 84667 w 762000"/>
              <a:gd name="connsiteY27" fmla="*/ 211667 h 762000"/>
              <a:gd name="connsiteX28" fmla="*/ 84667 w 762000"/>
              <a:gd name="connsiteY28" fmla="*/ 677334 h 762000"/>
              <a:gd name="connsiteX29" fmla="*/ 488950 w 762000"/>
              <a:gd name="connsiteY29" fmla="*/ 594784 h 762000"/>
              <a:gd name="connsiteX30" fmla="*/ 639234 w 762000"/>
              <a:gd name="connsiteY30" fmla="*/ 444500 h 762000"/>
              <a:gd name="connsiteX31" fmla="*/ 488950 w 762000"/>
              <a:gd name="connsiteY31" fmla="*/ 294217 h 762000"/>
              <a:gd name="connsiteX32" fmla="*/ 427567 w 762000"/>
              <a:gd name="connsiteY32" fmla="*/ 355600 h 762000"/>
              <a:gd name="connsiteX33" fmla="*/ 516467 w 762000"/>
              <a:gd name="connsiteY33" fmla="*/ 444500 h 762000"/>
              <a:gd name="connsiteX34" fmla="*/ 427567 w 762000"/>
              <a:gd name="connsiteY34" fmla="*/ 533401 h 762000"/>
              <a:gd name="connsiteX35" fmla="*/ 488950 w 762000"/>
              <a:gd name="connsiteY35" fmla="*/ 594784 h 762000"/>
              <a:gd name="connsiteX36" fmla="*/ 275167 w 762000"/>
              <a:gd name="connsiteY36" fmla="*/ 594784 h 762000"/>
              <a:gd name="connsiteX37" fmla="*/ 336550 w 762000"/>
              <a:gd name="connsiteY37" fmla="*/ 533401 h 762000"/>
              <a:gd name="connsiteX38" fmla="*/ 247650 w 762000"/>
              <a:gd name="connsiteY38" fmla="*/ 444500 h 762000"/>
              <a:gd name="connsiteX39" fmla="*/ 336550 w 762000"/>
              <a:gd name="connsiteY39" fmla="*/ 355600 h 762000"/>
              <a:gd name="connsiteX40" fmla="*/ 275167 w 762000"/>
              <a:gd name="connsiteY40" fmla="*/ 294217 h 762000"/>
              <a:gd name="connsiteX41" fmla="*/ 124883 w 762000"/>
              <a:gd name="connsiteY41" fmla="*/ 444500 h 762000"/>
              <a:gd name="connsiteX42" fmla="*/ 275167 w 762000"/>
              <a:gd name="connsiteY42" fmla="*/ 594784 h 762000"/>
              <a:gd name="connsiteX43" fmla="*/ 84667 w 762000"/>
              <a:gd name="connsiteY43" fmla="*/ 677334 h 762000"/>
              <a:gd name="connsiteX44" fmla="*/ 84667 w 762000"/>
              <a:gd name="connsiteY44" fmla="*/ 211667 h 762000"/>
              <a:gd name="connsiteX45" fmla="*/ 84667 w 762000"/>
              <a:gd name="connsiteY45" fmla="*/ 67733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62000" h="762000">
                <a:moveTo>
                  <a:pt x="84667" y="762001"/>
                </a:moveTo>
                <a:cubicBezTo>
                  <a:pt x="61383" y="762001"/>
                  <a:pt x="41452" y="753711"/>
                  <a:pt x="24871" y="737130"/>
                </a:cubicBezTo>
                <a:cubicBezTo>
                  <a:pt x="8290" y="720549"/>
                  <a:pt x="0" y="700617"/>
                  <a:pt x="0" y="677334"/>
                </a:cubicBezTo>
                <a:lnTo>
                  <a:pt x="0" y="148167"/>
                </a:lnTo>
                <a:cubicBezTo>
                  <a:pt x="0" y="138289"/>
                  <a:pt x="1588" y="128940"/>
                  <a:pt x="4763" y="120121"/>
                </a:cubicBezTo>
                <a:cubicBezTo>
                  <a:pt x="7938" y="111302"/>
                  <a:pt x="12700" y="103011"/>
                  <a:pt x="19050" y="95250"/>
                </a:cubicBezTo>
                <a:lnTo>
                  <a:pt x="78317" y="23283"/>
                </a:lnTo>
                <a:cubicBezTo>
                  <a:pt x="84667" y="15523"/>
                  <a:pt x="91898" y="9702"/>
                  <a:pt x="100013" y="5821"/>
                </a:cubicBezTo>
                <a:cubicBezTo>
                  <a:pt x="108127" y="1940"/>
                  <a:pt x="117123" y="0"/>
                  <a:pt x="127000" y="0"/>
                </a:cubicBezTo>
                <a:lnTo>
                  <a:pt x="635001" y="0"/>
                </a:lnTo>
                <a:cubicBezTo>
                  <a:pt x="644878" y="0"/>
                  <a:pt x="653874" y="1940"/>
                  <a:pt x="661988" y="5821"/>
                </a:cubicBezTo>
                <a:cubicBezTo>
                  <a:pt x="670102" y="9702"/>
                  <a:pt x="677334" y="15523"/>
                  <a:pt x="683684" y="23283"/>
                </a:cubicBezTo>
                <a:lnTo>
                  <a:pt x="742951" y="95250"/>
                </a:lnTo>
                <a:cubicBezTo>
                  <a:pt x="749301" y="103011"/>
                  <a:pt x="754063" y="111302"/>
                  <a:pt x="757238" y="120121"/>
                </a:cubicBezTo>
                <a:cubicBezTo>
                  <a:pt x="760413" y="128940"/>
                  <a:pt x="762001" y="138289"/>
                  <a:pt x="762001" y="148167"/>
                </a:cubicBezTo>
                <a:lnTo>
                  <a:pt x="762001" y="677334"/>
                </a:lnTo>
                <a:cubicBezTo>
                  <a:pt x="762001" y="700617"/>
                  <a:pt x="753711" y="720549"/>
                  <a:pt x="737130" y="737130"/>
                </a:cubicBezTo>
                <a:cubicBezTo>
                  <a:pt x="720549" y="753711"/>
                  <a:pt x="700617" y="762001"/>
                  <a:pt x="677334" y="762001"/>
                </a:cubicBezTo>
                <a:lnTo>
                  <a:pt x="84667" y="762001"/>
                </a:lnTo>
                <a:close/>
                <a:moveTo>
                  <a:pt x="101600" y="127000"/>
                </a:moveTo>
                <a:lnTo>
                  <a:pt x="660401" y="127000"/>
                </a:lnTo>
                <a:lnTo>
                  <a:pt x="624417" y="84667"/>
                </a:lnTo>
                <a:lnTo>
                  <a:pt x="137583" y="84667"/>
                </a:lnTo>
                <a:lnTo>
                  <a:pt x="101600" y="127000"/>
                </a:lnTo>
                <a:close/>
                <a:moveTo>
                  <a:pt x="84667" y="677334"/>
                </a:moveTo>
                <a:lnTo>
                  <a:pt x="677334" y="677334"/>
                </a:lnTo>
                <a:lnTo>
                  <a:pt x="677334" y="211667"/>
                </a:lnTo>
                <a:lnTo>
                  <a:pt x="84667" y="211667"/>
                </a:lnTo>
                <a:lnTo>
                  <a:pt x="84667" y="677334"/>
                </a:lnTo>
                <a:close/>
                <a:moveTo>
                  <a:pt x="488950" y="594784"/>
                </a:moveTo>
                <a:lnTo>
                  <a:pt x="639234" y="444500"/>
                </a:lnTo>
                <a:lnTo>
                  <a:pt x="488950" y="294217"/>
                </a:lnTo>
                <a:lnTo>
                  <a:pt x="427567" y="355600"/>
                </a:lnTo>
                <a:lnTo>
                  <a:pt x="516467" y="444500"/>
                </a:lnTo>
                <a:lnTo>
                  <a:pt x="427567" y="533401"/>
                </a:lnTo>
                <a:lnTo>
                  <a:pt x="488950" y="594784"/>
                </a:lnTo>
                <a:close/>
                <a:moveTo>
                  <a:pt x="275167" y="594784"/>
                </a:moveTo>
                <a:lnTo>
                  <a:pt x="336550" y="533401"/>
                </a:lnTo>
                <a:lnTo>
                  <a:pt x="247650" y="444500"/>
                </a:lnTo>
                <a:lnTo>
                  <a:pt x="336550" y="355600"/>
                </a:lnTo>
                <a:lnTo>
                  <a:pt x="275167" y="294217"/>
                </a:lnTo>
                <a:lnTo>
                  <a:pt x="124883" y="444500"/>
                </a:lnTo>
                <a:lnTo>
                  <a:pt x="275167" y="594784"/>
                </a:lnTo>
                <a:close/>
                <a:moveTo>
                  <a:pt x="84667" y="677334"/>
                </a:moveTo>
                <a:lnTo>
                  <a:pt x="84667" y="211667"/>
                </a:lnTo>
                <a:lnTo>
                  <a:pt x="84667" y="677334"/>
                </a:lnTo>
                <a:close/>
              </a:path>
            </a:pathLst>
          </a:custGeom>
          <a:solidFill>
            <a:schemeClr val="bg1"/>
          </a:solidFill>
          <a:ln w="105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5201D90-B3FA-4D8E-B12B-69D500998522}"/>
              </a:ext>
            </a:extLst>
          </p:cNvPr>
          <p:cNvSpPr txBox="1"/>
          <p:nvPr/>
        </p:nvSpPr>
        <p:spPr>
          <a:xfrm>
            <a:off x="6841734" y="1247419"/>
            <a:ext cx="3579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6"/>
                </a:solidFill>
              </a:rPr>
              <a:t>Онлайн-проекты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E6255D0-CB3E-43C2-9DC9-D7CDCBC67267}"/>
              </a:ext>
            </a:extLst>
          </p:cNvPr>
          <p:cNvSpPr txBox="1"/>
          <p:nvPr/>
        </p:nvSpPr>
        <p:spPr>
          <a:xfrm>
            <a:off x="2529256" y="1242676"/>
            <a:ext cx="28911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5"/>
                </a:solidFill>
              </a:rPr>
              <a:t>Инструменты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9FC1EE0-A2CE-4038-BE6B-3B94AF3F0F73}"/>
              </a:ext>
            </a:extLst>
          </p:cNvPr>
          <p:cNvSpPr txBox="1"/>
          <p:nvPr/>
        </p:nvSpPr>
        <p:spPr>
          <a:xfrm>
            <a:off x="7655651" y="2141670"/>
            <a:ext cx="3700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996E5"/>
                </a:solidFill>
              </a:rPr>
              <a:t>Открытая Математика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82F0F63-9089-4E87-A4ED-8AF2C5245C60}"/>
              </a:ext>
            </a:extLst>
          </p:cNvPr>
          <p:cNvSpPr txBox="1"/>
          <p:nvPr/>
        </p:nvSpPr>
        <p:spPr>
          <a:xfrm>
            <a:off x="7817764" y="4110295"/>
            <a:ext cx="3243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3AF81"/>
                </a:solidFill>
              </a:rPr>
              <a:t>Открытая Биология</a:t>
            </a:r>
          </a:p>
        </p:txBody>
      </p:sp>
      <p:sp>
        <p:nvSpPr>
          <p:cNvPr id="86" name="Рисунок 2">
            <a:extLst>
              <a:ext uri="{FF2B5EF4-FFF2-40B4-BE49-F238E27FC236}">
                <a16:creationId xmlns:a16="http://schemas.microsoft.com/office/drawing/2014/main" id="{F5A23C11-B739-40E2-AB10-B6CA8421A6A0}"/>
              </a:ext>
            </a:extLst>
          </p:cNvPr>
          <p:cNvSpPr/>
          <p:nvPr/>
        </p:nvSpPr>
        <p:spPr>
          <a:xfrm>
            <a:off x="5067177" y="4249615"/>
            <a:ext cx="471306" cy="471896"/>
          </a:xfrm>
          <a:custGeom>
            <a:avLst/>
            <a:gdLst>
              <a:gd name="connsiteX0" fmla="*/ 87842 w 878416"/>
              <a:gd name="connsiteY0" fmla="*/ 879515 h 879514"/>
              <a:gd name="connsiteX1" fmla="*/ 25803 w 878416"/>
              <a:gd name="connsiteY1" fmla="*/ 853711 h 879514"/>
              <a:gd name="connsiteX2" fmla="*/ 0 w 878416"/>
              <a:gd name="connsiteY2" fmla="*/ 791673 h 879514"/>
              <a:gd name="connsiteX3" fmla="*/ 0 w 878416"/>
              <a:gd name="connsiteY3" fmla="*/ 176781 h 879514"/>
              <a:gd name="connsiteX4" fmla="*/ 25803 w 878416"/>
              <a:gd name="connsiteY4" fmla="*/ 114743 h 879514"/>
              <a:gd name="connsiteX5" fmla="*/ 87842 w 878416"/>
              <a:gd name="connsiteY5" fmla="*/ 88940 h 879514"/>
              <a:gd name="connsiteX6" fmla="*/ 479835 w 878416"/>
              <a:gd name="connsiteY6" fmla="*/ 88940 h 879514"/>
              <a:gd name="connsiteX7" fmla="*/ 391993 w 878416"/>
              <a:gd name="connsiteY7" fmla="*/ 176781 h 879514"/>
              <a:gd name="connsiteX8" fmla="*/ 87842 w 878416"/>
              <a:gd name="connsiteY8" fmla="*/ 176781 h 879514"/>
              <a:gd name="connsiteX9" fmla="*/ 87842 w 878416"/>
              <a:gd name="connsiteY9" fmla="*/ 791673 h 879514"/>
              <a:gd name="connsiteX10" fmla="*/ 702733 w 878416"/>
              <a:gd name="connsiteY10" fmla="*/ 791673 h 879514"/>
              <a:gd name="connsiteX11" fmla="*/ 702733 w 878416"/>
              <a:gd name="connsiteY11" fmla="*/ 486423 h 879514"/>
              <a:gd name="connsiteX12" fmla="*/ 790575 w 878416"/>
              <a:gd name="connsiteY12" fmla="*/ 398582 h 879514"/>
              <a:gd name="connsiteX13" fmla="*/ 790575 w 878416"/>
              <a:gd name="connsiteY13" fmla="*/ 791673 h 879514"/>
              <a:gd name="connsiteX14" fmla="*/ 764772 w 878416"/>
              <a:gd name="connsiteY14" fmla="*/ 853711 h 879514"/>
              <a:gd name="connsiteX15" fmla="*/ 702733 w 878416"/>
              <a:gd name="connsiteY15" fmla="*/ 879515 h 879514"/>
              <a:gd name="connsiteX16" fmla="*/ 87842 w 878416"/>
              <a:gd name="connsiteY16" fmla="*/ 879515 h 879514"/>
              <a:gd name="connsiteX17" fmla="*/ 263525 w 878416"/>
              <a:gd name="connsiteY17" fmla="*/ 615990 h 879514"/>
              <a:gd name="connsiteX18" fmla="*/ 263525 w 878416"/>
              <a:gd name="connsiteY18" fmla="*/ 429326 h 879514"/>
              <a:gd name="connsiteX19" fmla="*/ 666499 w 878416"/>
              <a:gd name="connsiteY19" fmla="*/ 26353 h 879514"/>
              <a:gd name="connsiteX20" fmla="*/ 696145 w 878416"/>
              <a:gd name="connsiteY20" fmla="*/ 6588 h 879514"/>
              <a:gd name="connsiteX21" fmla="*/ 729086 w 878416"/>
              <a:gd name="connsiteY21" fmla="*/ 0 h 879514"/>
              <a:gd name="connsiteX22" fmla="*/ 762575 w 878416"/>
              <a:gd name="connsiteY22" fmla="*/ 6588 h 879514"/>
              <a:gd name="connsiteX23" fmla="*/ 791673 w 878416"/>
              <a:gd name="connsiteY23" fmla="*/ 26353 h 879514"/>
              <a:gd name="connsiteX24" fmla="*/ 853162 w 878416"/>
              <a:gd name="connsiteY24" fmla="*/ 88940 h 879514"/>
              <a:gd name="connsiteX25" fmla="*/ 871829 w 878416"/>
              <a:gd name="connsiteY25" fmla="*/ 118037 h 879514"/>
              <a:gd name="connsiteX26" fmla="*/ 878417 w 878416"/>
              <a:gd name="connsiteY26" fmla="*/ 150429 h 879514"/>
              <a:gd name="connsiteX27" fmla="*/ 872378 w 878416"/>
              <a:gd name="connsiteY27" fmla="*/ 182820 h 879514"/>
              <a:gd name="connsiteX28" fmla="*/ 853162 w 878416"/>
              <a:gd name="connsiteY28" fmla="*/ 211918 h 879514"/>
              <a:gd name="connsiteX29" fmla="*/ 450189 w 878416"/>
              <a:gd name="connsiteY29" fmla="*/ 615990 h 879514"/>
              <a:gd name="connsiteX30" fmla="*/ 263525 w 878416"/>
              <a:gd name="connsiteY30" fmla="*/ 615990 h 879514"/>
              <a:gd name="connsiteX31" fmla="*/ 791673 w 878416"/>
              <a:gd name="connsiteY31" fmla="*/ 150429 h 879514"/>
              <a:gd name="connsiteX32" fmla="*/ 730184 w 878416"/>
              <a:gd name="connsiteY32" fmla="*/ 88940 h 879514"/>
              <a:gd name="connsiteX33" fmla="*/ 791673 w 878416"/>
              <a:gd name="connsiteY33" fmla="*/ 150429 h 879514"/>
              <a:gd name="connsiteX34" fmla="*/ 351367 w 878416"/>
              <a:gd name="connsiteY34" fmla="*/ 528148 h 879514"/>
              <a:gd name="connsiteX35" fmla="*/ 412856 w 878416"/>
              <a:gd name="connsiteY35" fmla="*/ 528148 h 879514"/>
              <a:gd name="connsiteX36" fmla="*/ 667597 w 878416"/>
              <a:gd name="connsiteY36" fmla="*/ 273407 h 879514"/>
              <a:gd name="connsiteX37" fmla="*/ 636852 w 878416"/>
              <a:gd name="connsiteY37" fmla="*/ 242663 h 879514"/>
              <a:gd name="connsiteX38" fmla="*/ 605010 w 878416"/>
              <a:gd name="connsiteY38" fmla="*/ 211918 h 879514"/>
              <a:gd name="connsiteX39" fmla="*/ 351367 w 878416"/>
              <a:gd name="connsiteY39" fmla="*/ 465561 h 879514"/>
              <a:gd name="connsiteX40" fmla="*/ 351367 w 878416"/>
              <a:gd name="connsiteY40" fmla="*/ 528148 h 879514"/>
              <a:gd name="connsiteX41" fmla="*/ 636852 w 878416"/>
              <a:gd name="connsiteY41" fmla="*/ 242663 h 879514"/>
              <a:gd name="connsiteX42" fmla="*/ 605010 w 878416"/>
              <a:gd name="connsiteY42" fmla="*/ 211918 h 879514"/>
              <a:gd name="connsiteX43" fmla="*/ 636852 w 878416"/>
              <a:gd name="connsiteY43" fmla="*/ 242663 h 879514"/>
              <a:gd name="connsiteX44" fmla="*/ 667597 w 878416"/>
              <a:gd name="connsiteY44" fmla="*/ 273407 h 879514"/>
              <a:gd name="connsiteX45" fmla="*/ 636852 w 878416"/>
              <a:gd name="connsiteY45" fmla="*/ 242663 h 87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78416" h="879514">
                <a:moveTo>
                  <a:pt x="87842" y="879515"/>
                </a:moveTo>
                <a:cubicBezTo>
                  <a:pt x="63685" y="879515"/>
                  <a:pt x="43006" y="870914"/>
                  <a:pt x="25803" y="853711"/>
                </a:cubicBezTo>
                <a:cubicBezTo>
                  <a:pt x="8601" y="836509"/>
                  <a:pt x="0" y="815830"/>
                  <a:pt x="0" y="791673"/>
                </a:cubicBezTo>
                <a:lnTo>
                  <a:pt x="0" y="176781"/>
                </a:lnTo>
                <a:cubicBezTo>
                  <a:pt x="0" y="152625"/>
                  <a:pt x="8601" y="131946"/>
                  <a:pt x="25803" y="114743"/>
                </a:cubicBezTo>
                <a:cubicBezTo>
                  <a:pt x="43006" y="97540"/>
                  <a:pt x="63685" y="88940"/>
                  <a:pt x="87842" y="88940"/>
                </a:cubicBezTo>
                <a:lnTo>
                  <a:pt x="479835" y="88940"/>
                </a:lnTo>
                <a:lnTo>
                  <a:pt x="391993" y="176781"/>
                </a:lnTo>
                <a:lnTo>
                  <a:pt x="87842" y="176781"/>
                </a:lnTo>
                <a:lnTo>
                  <a:pt x="87842" y="791673"/>
                </a:lnTo>
                <a:lnTo>
                  <a:pt x="702733" y="791673"/>
                </a:lnTo>
                <a:lnTo>
                  <a:pt x="702733" y="486423"/>
                </a:lnTo>
                <a:lnTo>
                  <a:pt x="790575" y="398582"/>
                </a:lnTo>
                <a:lnTo>
                  <a:pt x="790575" y="791673"/>
                </a:lnTo>
                <a:cubicBezTo>
                  <a:pt x="790575" y="815830"/>
                  <a:pt x="781974" y="836509"/>
                  <a:pt x="764772" y="853711"/>
                </a:cubicBezTo>
                <a:cubicBezTo>
                  <a:pt x="747569" y="870914"/>
                  <a:pt x="726890" y="879515"/>
                  <a:pt x="702733" y="879515"/>
                </a:cubicBezTo>
                <a:lnTo>
                  <a:pt x="87842" y="879515"/>
                </a:lnTo>
                <a:close/>
                <a:moveTo>
                  <a:pt x="263525" y="615990"/>
                </a:moveTo>
                <a:lnTo>
                  <a:pt x="263525" y="429326"/>
                </a:lnTo>
                <a:lnTo>
                  <a:pt x="666499" y="26353"/>
                </a:lnTo>
                <a:cubicBezTo>
                  <a:pt x="675283" y="17568"/>
                  <a:pt x="685165" y="10980"/>
                  <a:pt x="696145" y="6588"/>
                </a:cubicBezTo>
                <a:cubicBezTo>
                  <a:pt x="707125" y="2196"/>
                  <a:pt x="718106" y="0"/>
                  <a:pt x="729086" y="0"/>
                </a:cubicBezTo>
                <a:cubicBezTo>
                  <a:pt x="740798" y="0"/>
                  <a:pt x="751961" y="2196"/>
                  <a:pt x="762575" y="6588"/>
                </a:cubicBezTo>
                <a:cubicBezTo>
                  <a:pt x="773190" y="10980"/>
                  <a:pt x="782889" y="17568"/>
                  <a:pt x="791673" y="26353"/>
                </a:cubicBezTo>
                <a:lnTo>
                  <a:pt x="853162" y="88940"/>
                </a:lnTo>
                <a:cubicBezTo>
                  <a:pt x="861214" y="97724"/>
                  <a:pt x="867436" y="107423"/>
                  <a:pt x="871829" y="118037"/>
                </a:cubicBezTo>
                <a:cubicBezTo>
                  <a:pt x="876221" y="128652"/>
                  <a:pt x="878417" y="139449"/>
                  <a:pt x="878417" y="150429"/>
                </a:cubicBezTo>
                <a:cubicBezTo>
                  <a:pt x="878417" y="161409"/>
                  <a:pt x="876404" y="172206"/>
                  <a:pt x="872378" y="182820"/>
                </a:cubicBezTo>
                <a:cubicBezTo>
                  <a:pt x="868351" y="193435"/>
                  <a:pt x="861946" y="203134"/>
                  <a:pt x="853162" y="211918"/>
                </a:cubicBezTo>
                <a:lnTo>
                  <a:pt x="450189" y="615990"/>
                </a:lnTo>
                <a:lnTo>
                  <a:pt x="263525" y="615990"/>
                </a:lnTo>
                <a:close/>
                <a:moveTo>
                  <a:pt x="791673" y="150429"/>
                </a:moveTo>
                <a:lnTo>
                  <a:pt x="730184" y="88940"/>
                </a:lnTo>
                <a:lnTo>
                  <a:pt x="791673" y="150429"/>
                </a:lnTo>
                <a:close/>
                <a:moveTo>
                  <a:pt x="351367" y="528148"/>
                </a:moveTo>
                <a:lnTo>
                  <a:pt x="412856" y="528148"/>
                </a:lnTo>
                <a:lnTo>
                  <a:pt x="667597" y="273407"/>
                </a:lnTo>
                <a:lnTo>
                  <a:pt x="636852" y="242663"/>
                </a:lnTo>
                <a:lnTo>
                  <a:pt x="605010" y="211918"/>
                </a:lnTo>
                <a:lnTo>
                  <a:pt x="351367" y="465561"/>
                </a:lnTo>
                <a:lnTo>
                  <a:pt x="351367" y="528148"/>
                </a:lnTo>
                <a:close/>
                <a:moveTo>
                  <a:pt x="636852" y="242663"/>
                </a:moveTo>
                <a:lnTo>
                  <a:pt x="605010" y="211918"/>
                </a:lnTo>
                <a:lnTo>
                  <a:pt x="636852" y="242663"/>
                </a:lnTo>
                <a:lnTo>
                  <a:pt x="667597" y="273407"/>
                </a:lnTo>
                <a:lnTo>
                  <a:pt x="636852" y="242663"/>
                </a:lnTo>
                <a:close/>
              </a:path>
            </a:pathLst>
          </a:custGeom>
          <a:solidFill>
            <a:schemeClr val="bg1"/>
          </a:solidFill>
          <a:ln w="10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1C4DEF-E925-4BEB-B00B-995A86D4A6B5}"/>
              </a:ext>
            </a:extLst>
          </p:cNvPr>
          <p:cNvSpPr txBox="1"/>
          <p:nvPr/>
        </p:nvSpPr>
        <p:spPr>
          <a:xfrm>
            <a:off x="5757606" y="4402377"/>
            <a:ext cx="6767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…</a:t>
            </a:r>
          </a:p>
        </p:txBody>
      </p:sp>
      <p:grpSp>
        <p:nvGrpSpPr>
          <p:cNvPr id="88" name="Группа 87">
            <a:extLst>
              <a:ext uri="{FF2B5EF4-FFF2-40B4-BE49-F238E27FC236}">
                <a16:creationId xmlns:a16="http://schemas.microsoft.com/office/drawing/2014/main" id="{C18CB936-4AE3-4121-A001-3A43AF515F88}"/>
              </a:ext>
            </a:extLst>
          </p:cNvPr>
          <p:cNvGrpSpPr/>
          <p:nvPr/>
        </p:nvGrpSpPr>
        <p:grpSpPr>
          <a:xfrm>
            <a:off x="3693334" y="5518371"/>
            <a:ext cx="4806124" cy="1093120"/>
            <a:chOff x="3692938" y="177416"/>
            <a:chExt cx="4806124" cy="1093120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DE912DD-5CFA-4CDE-AF9C-821ADF6BE863}"/>
                </a:ext>
              </a:extLst>
            </p:cNvPr>
            <p:cNvSpPr txBox="1"/>
            <p:nvPr/>
          </p:nvSpPr>
          <p:spPr>
            <a:xfrm>
              <a:off x="3692938" y="177416"/>
              <a:ext cx="48061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4400" b="1" dirty="0">
                  <a:gradFill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accent6"/>
                      </a:gs>
                    </a:gsLst>
                    <a:lin ang="0" scaled="1"/>
                  </a:gradFill>
                </a:rPr>
                <a:t>Масштабирование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02D6AF4-96B8-4A8D-8255-954F7730597C}"/>
                </a:ext>
              </a:extLst>
            </p:cNvPr>
            <p:cNvSpPr txBox="1"/>
            <p:nvPr/>
          </p:nvSpPr>
          <p:spPr>
            <a:xfrm>
              <a:off x="4234122" y="870426"/>
              <a:ext cx="37237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gradFill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accent6"/>
                      </a:gs>
                    </a:gsLst>
                    <a:lin ang="0" scaled="1"/>
                  </a:gradFill>
                </a:rPr>
                <a:t>Другие инструменты и проекты</a:t>
              </a:r>
            </a:p>
          </p:txBody>
        </p: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F1551D9C-3EE7-4196-B1B0-3A522F9B7D00}"/>
              </a:ext>
            </a:extLst>
          </p:cNvPr>
          <p:cNvSpPr txBox="1"/>
          <p:nvPr/>
        </p:nvSpPr>
        <p:spPr>
          <a:xfrm>
            <a:off x="7862297" y="2549339"/>
            <a:ext cx="17303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996E5"/>
                </a:solidFill>
              </a:rPr>
              <a:t>Уже работает!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4A334A20-6807-46EC-8C78-548C34BC61D1}"/>
              </a:ext>
            </a:extLst>
          </p:cNvPr>
          <p:cNvGrpSpPr/>
          <p:nvPr/>
        </p:nvGrpSpPr>
        <p:grpSpPr>
          <a:xfrm>
            <a:off x="7974376" y="3146186"/>
            <a:ext cx="2935675" cy="807779"/>
            <a:chOff x="8047167" y="2966492"/>
            <a:chExt cx="2935675" cy="807779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C6C60ABA-0916-48CC-9222-B05BD79C28B3}"/>
                </a:ext>
              </a:extLst>
            </p:cNvPr>
            <p:cNvSpPr txBox="1"/>
            <p:nvPr/>
          </p:nvSpPr>
          <p:spPr>
            <a:xfrm>
              <a:off x="8047167" y="2966492"/>
              <a:ext cx="29356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chemeClr val="accent2">
                      <a:lumMod val="75000"/>
                    </a:schemeClr>
                  </a:solidFill>
                </a:rPr>
                <a:t>Открытая Физика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B560102-1ECB-45F5-9854-D20710C811E0}"/>
                </a:ext>
              </a:extLst>
            </p:cNvPr>
            <p:cNvSpPr txBox="1"/>
            <p:nvPr/>
          </p:nvSpPr>
          <p:spPr>
            <a:xfrm>
              <a:off x="8067292" y="3374161"/>
              <a:ext cx="16192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>
                  <a:solidFill>
                    <a:schemeClr val="accent2">
                      <a:lumMod val="75000"/>
                    </a:schemeClr>
                  </a:solidFill>
                </a:rPr>
                <a:t>В разработке</a:t>
              </a: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A63B6592-AB5F-4DB1-AD9B-9233D929CB10}"/>
              </a:ext>
            </a:extLst>
          </p:cNvPr>
          <p:cNvSpPr txBox="1"/>
          <p:nvPr/>
        </p:nvSpPr>
        <p:spPr>
          <a:xfrm>
            <a:off x="7689814" y="4523678"/>
            <a:ext cx="16192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3AF81"/>
                </a:solidFill>
              </a:rPr>
              <a:t>В разработке</a:t>
            </a:r>
          </a:p>
        </p:txBody>
      </p:sp>
      <p:grpSp>
        <p:nvGrpSpPr>
          <p:cNvPr id="97" name="Группа 96">
            <a:extLst>
              <a:ext uri="{FF2B5EF4-FFF2-40B4-BE49-F238E27FC236}">
                <a16:creationId xmlns:a16="http://schemas.microsoft.com/office/drawing/2014/main" id="{9CBB696F-5BBA-4945-8929-54AB5C942D36}"/>
              </a:ext>
            </a:extLst>
          </p:cNvPr>
          <p:cNvGrpSpPr/>
          <p:nvPr/>
        </p:nvGrpSpPr>
        <p:grpSpPr>
          <a:xfrm>
            <a:off x="941593" y="2136057"/>
            <a:ext cx="3614375" cy="821934"/>
            <a:chOff x="7328503" y="3065538"/>
            <a:chExt cx="3614375" cy="821934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540FAA8-1399-48E9-AD0A-249A49266B13}"/>
                </a:ext>
              </a:extLst>
            </p:cNvPr>
            <p:cNvSpPr txBox="1"/>
            <p:nvPr/>
          </p:nvSpPr>
          <p:spPr>
            <a:xfrm>
              <a:off x="8241754" y="3065538"/>
              <a:ext cx="27011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chemeClr val="accent5">
                      <a:lumMod val="75000"/>
                    </a:schemeClr>
                  </a:solidFill>
                </a:rPr>
                <a:t>Редактор статей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0098B9DB-50BD-4713-84E2-277FE1A55F7A}"/>
                </a:ext>
              </a:extLst>
            </p:cNvPr>
            <p:cNvSpPr txBox="1"/>
            <p:nvPr/>
          </p:nvSpPr>
          <p:spPr>
            <a:xfrm>
              <a:off x="7328503" y="3487362"/>
              <a:ext cx="34031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>
                  <a:solidFill>
                    <a:schemeClr val="accent5"/>
                  </a:solidFill>
                </a:rPr>
                <a:t>Среда для создания контента</a:t>
              </a:r>
            </a:p>
          </p:txBody>
        </p:sp>
      </p:grpSp>
      <p:grpSp>
        <p:nvGrpSpPr>
          <p:cNvPr id="100" name="Группа 99">
            <a:extLst>
              <a:ext uri="{FF2B5EF4-FFF2-40B4-BE49-F238E27FC236}">
                <a16:creationId xmlns:a16="http://schemas.microsoft.com/office/drawing/2014/main" id="{B0F50771-46E4-445E-A3C2-38AF58C6A95D}"/>
              </a:ext>
            </a:extLst>
          </p:cNvPr>
          <p:cNvGrpSpPr/>
          <p:nvPr/>
        </p:nvGrpSpPr>
        <p:grpSpPr>
          <a:xfrm>
            <a:off x="359378" y="3124455"/>
            <a:ext cx="3806170" cy="839725"/>
            <a:chOff x="7202766" y="2997297"/>
            <a:chExt cx="3806170" cy="839725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6B6FA26-FF14-4C65-8AF1-C19BF71F0107}"/>
                </a:ext>
              </a:extLst>
            </p:cNvPr>
            <p:cNvSpPr txBox="1"/>
            <p:nvPr/>
          </p:nvSpPr>
          <p:spPr>
            <a:xfrm>
              <a:off x="8241752" y="2997297"/>
              <a:ext cx="27304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chemeClr val="accent5">
                      <a:lumMod val="75000"/>
                    </a:schemeClr>
                  </a:solidFill>
                </a:rPr>
                <a:t>Сборщик сайтов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47C58398-727D-4F93-8707-86265DA585E8}"/>
                </a:ext>
              </a:extLst>
            </p:cNvPr>
            <p:cNvSpPr txBox="1"/>
            <p:nvPr/>
          </p:nvSpPr>
          <p:spPr>
            <a:xfrm>
              <a:off x="7202766" y="3436912"/>
              <a:ext cx="3806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>
                  <a:solidFill>
                    <a:schemeClr val="accent5"/>
                  </a:solidFill>
                </a:rPr>
                <a:t>Сборка контента в готовые сайты</a:t>
              </a:r>
            </a:p>
          </p:txBody>
        </p:sp>
      </p:grpSp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B5207EF2-0917-4726-9F6B-05414B035D0C}"/>
              </a:ext>
            </a:extLst>
          </p:cNvPr>
          <p:cNvGrpSpPr/>
          <p:nvPr/>
        </p:nvGrpSpPr>
        <p:grpSpPr>
          <a:xfrm>
            <a:off x="1897739" y="4094268"/>
            <a:ext cx="2592015" cy="852283"/>
            <a:chOff x="8330787" y="2986750"/>
            <a:chExt cx="2592015" cy="852283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15E0D413-566E-40EF-9310-FF09798878B1}"/>
                </a:ext>
              </a:extLst>
            </p:cNvPr>
            <p:cNvSpPr txBox="1"/>
            <p:nvPr/>
          </p:nvSpPr>
          <p:spPr>
            <a:xfrm>
              <a:off x="8330787" y="2986750"/>
              <a:ext cx="24824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chemeClr val="accent5">
                      <a:lumMod val="75000"/>
                    </a:schemeClr>
                  </a:solidFill>
                </a:rPr>
                <a:t>Админ-панель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C4D4E2AE-6F08-4E8F-A424-9F9278F181C6}"/>
                </a:ext>
              </a:extLst>
            </p:cNvPr>
            <p:cNvSpPr txBox="1"/>
            <p:nvPr/>
          </p:nvSpPr>
          <p:spPr>
            <a:xfrm>
              <a:off x="9303513" y="3438923"/>
              <a:ext cx="16192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>
                  <a:solidFill>
                    <a:schemeClr val="accent5"/>
                  </a:solidFill>
                </a:rPr>
                <a:t>В разработке</a:t>
              </a:r>
            </a:p>
          </p:txBody>
        </p:sp>
      </p:grpSp>
      <p:sp>
        <p:nvSpPr>
          <p:cNvPr id="107" name="Прямоугольник: скругленные углы 106">
            <a:hlinkClick r:id="rId10"/>
            <a:extLst>
              <a:ext uri="{FF2B5EF4-FFF2-40B4-BE49-F238E27FC236}">
                <a16:creationId xmlns:a16="http://schemas.microsoft.com/office/drawing/2014/main" id="{9C09FCFC-AC2F-4412-9BEE-E932C6FBFF06}"/>
              </a:ext>
            </a:extLst>
          </p:cNvPr>
          <p:cNvSpPr/>
          <p:nvPr/>
        </p:nvSpPr>
        <p:spPr>
          <a:xfrm>
            <a:off x="10074240" y="2653012"/>
            <a:ext cx="1118637" cy="241493"/>
          </a:xfrm>
          <a:prstGeom prst="roundRect">
            <a:avLst/>
          </a:prstGeom>
          <a:noFill/>
          <a:ln>
            <a:solidFill>
              <a:srgbClr val="0996E5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>
                <a:solidFill>
                  <a:schemeClr val="accent5">
                    <a:lumMod val="75000"/>
                  </a:schemeClr>
                </a:solidFill>
              </a:rPr>
              <a:t>Посмотреть</a:t>
            </a:r>
          </a:p>
        </p:txBody>
      </p:sp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DAC9CE3D-14DF-48A1-9B75-D7C778279E3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975491" y="2716958"/>
            <a:ext cx="119319" cy="11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408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>
            <a:extLst>
              <a:ext uri="{FF2B5EF4-FFF2-40B4-BE49-F238E27FC236}">
                <a16:creationId xmlns:a16="http://schemas.microsoft.com/office/drawing/2014/main" id="{702359E7-288E-4E26-A355-4BF10F37E4C8}"/>
              </a:ext>
            </a:extLst>
          </p:cNvPr>
          <p:cNvSpPr/>
          <p:nvPr/>
        </p:nvSpPr>
        <p:spPr>
          <a:xfrm>
            <a:off x="5774734" y="-4203499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60000"/>
                </a:scheme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E3A15A4B-40DA-415D-ADD1-5738FA867DD8}"/>
              </a:ext>
            </a:extLst>
          </p:cNvPr>
          <p:cNvSpPr/>
          <p:nvPr/>
        </p:nvSpPr>
        <p:spPr>
          <a:xfrm>
            <a:off x="-7632506" y="-4155958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60000"/>
                </a:scheme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59A049-1318-4BF7-84E5-0F289A08B615}"/>
              </a:ext>
            </a:extLst>
          </p:cNvPr>
          <p:cNvSpPr txBox="1"/>
          <p:nvPr/>
        </p:nvSpPr>
        <p:spPr>
          <a:xfrm>
            <a:off x="10022692" y="9167833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CEA908-9CB8-431A-9056-6BDFE7DEF6CD}"/>
              </a:ext>
            </a:extLst>
          </p:cNvPr>
          <p:cNvSpPr txBox="1"/>
          <p:nvPr/>
        </p:nvSpPr>
        <p:spPr>
          <a:xfrm>
            <a:off x="1376534" y="289972"/>
            <a:ext cx="94389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6"/>
                    </a:gs>
                  </a:gsLst>
                  <a:lin ang="0" scaled="1"/>
                </a:gradFill>
              </a:rPr>
              <a:t>Устройство проектов «Открытых знаний»</a:t>
            </a:r>
          </a:p>
        </p:txBody>
      </p:sp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id="{E0AAACED-E625-4A78-B894-2990ECEAEF66}"/>
              </a:ext>
            </a:extLst>
          </p:cNvPr>
          <p:cNvCxnSpPr>
            <a:cxnSpLocks/>
          </p:cNvCxnSpPr>
          <p:nvPr/>
        </p:nvCxnSpPr>
        <p:spPr>
          <a:xfrm rot="10800000" flipH="1">
            <a:off x="609146" y="3428997"/>
            <a:ext cx="2617738" cy="1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6ADF14B-3F8E-4C85-896D-BE47FCA78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7106" y="1394222"/>
            <a:ext cx="1082777" cy="1082777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81D2E8E2-5E61-42BE-B7FA-16D886A06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87106" y="2829372"/>
            <a:ext cx="1082777" cy="1082777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329503FD-5A2E-4489-BF8E-9D0043CE6E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82978" y="4268192"/>
            <a:ext cx="1082777" cy="1082777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E7B25436-360C-412D-9556-7D33B0E64A8F}"/>
              </a:ext>
            </a:extLst>
          </p:cNvPr>
          <p:cNvCxnSpPr>
            <a:cxnSpLocks/>
          </p:cNvCxnSpPr>
          <p:nvPr/>
        </p:nvCxnSpPr>
        <p:spPr>
          <a:xfrm>
            <a:off x="1051560" y="1993848"/>
            <a:ext cx="2165602" cy="0"/>
          </a:xfrm>
          <a:prstGeom prst="straightConnector1">
            <a:avLst/>
          </a:prstGeom>
          <a:ln w="76200">
            <a:solidFill>
              <a:srgbClr val="00CC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014D6C01-02DE-42AA-924B-2B5A15351616}"/>
              </a:ext>
            </a:extLst>
          </p:cNvPr>
          <p:cNvCxnSpPr>
            <a:cxnSpLocks/>
          </p:cNvCxnSpPr>
          <p:nvPr/>
        </p:nvCxnSpPr>
        <p:spPr>
          <a:xfrm>
            <a:off x="1051560" y="4864148"/>
            <a:ext cx="2161391" cy="0"/>
          </a:xfrm>
          <a:prstGeom prst="straightConnector1">
            <a:avLst/>
          </a:prstGeom>
          <a:ln w="76200">
            <a:solidFill>
              <a:srgbClr val="CCCC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>
            <a:extLst>
              <a:ext uri="{FF2B5EF4-FFF2-40B4-BE49-F238E27FC236}">
                <a16:creationId xmlns:a16="http://schemas.microsoft.com/office/drawing/2014/main" id="{A6883ABA-587A-4CAB-9567-F4D27B76F2F7}"/>
              </a:ext>
            </a:extLst>
          </p:cNvPr>
          <p:cNvSpPr/>
          <p:nvPr/>
        </p:nvSpPr>
        <p:spPr>
          <a:xfrm>
            <a:off x="-1936589" y="1499312"/>
            <a:ext cx="3873176" cy="3873176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03200" dist="38100" dir="2700000" algn="bl" rotWithShape="0">
              <a:schemeClr val="accent6">
                <a:lumMod val="7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7EE8AB-837F-483F-B01F-A0084C6B637F}"/>
              </a:ext>
            </a:extLst>
          </p:cNvPr>
          <p:cNvSpPr txBox="1"/>
          <p:nvPr/>
        </p:nvSpPr>
        <p:spPr>
          <a:xfrm>
            <a:off x="123357" y="3136612"/>
            <a:ext cx="1653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ЗНАНИЯ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2CF68B-F66B-473D-8BC0-BDCFB1F6FC9E}"/>
              </a:ext>
            </a:extLst>
          </p:cNvPr>
          <p:cNvSpPr txBox="1"/>
          <p:nvPr/>
        </p:nvSpPr>
        <p:spPr>
          <a:xfrm>
            <a:off x="2092582" y="2877413"/>
            <a:ext cx="1229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6"/>
                </a:solidFill>
              </a:rPr>
              <a:t>Практика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E5C922-4D0A-4EB1-A0D5-F06186EC61A1}"/>
              </a:ext>
            </a:extLst>
          </p:cNvPr>
          <p:cNvSpPr txBox="1"/>
          <p:nvPr/>
        </p:nvSpPr>
        <p:spPr>
          <a:xfrm>
            <a:off x="2350593" y="1447546"/>
            <a:ext cx="966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9E75"/>
                </a:solidFill>
              </a:rPr>
              <a:t>Теория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AF3F753-AA9D-4AAD-877D-795AF102F6D3}"/>
              </a:ext>
            </a:extLst>
          </p:cNvPr>
          <p:cNvSpPr txBox="1"/>
          <p:nvPr/>
        </p:nvSpPr>
        <p:spPr>
          <a:xfrm>
            <a:off x="2154392" y="4316065"/>
            <a:ext cx="1159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A6A200"/>
                </a:solidFill>
              </a:rPr>
              <a:t>Контекст</a:t>
            </a:r>
          </a:p>
        </p:txBody>
      </p:sp>
      <p:sp>
        <p:nvSpPr>
          <p:cNvPr id="8" name="Левая фигурная скобка 7">
            <a:extLst>
              <a:ext uri="{FF2B5EF4-FFF2-40B4-BE49-F238E27FC236}">
                <a16:creationId xmlns:a16="http://schemas.microsoft.com/office/drawing/2014/main" id="{92E78D88-233C-4608-942A-8D4358E09D3E}"/>
              </a:ext>
            </a:extLst>
          </p:cNvPr>
          <p:cNvSpPr/>
          <p:nvPr/>
        </p:nvSpPr>
        <p:spPr>
          <a:xfrm rot="16200000">
            <a:off x="3165679" y="4044482"/>
            <a:ext cx="316739" cy="3095348"/>
          </a:xfrm>
          <a:prstGeom prst="leftBrace">
            <a:avLst>
              <a:gd name="adj1" fmla="val 30787"/>
              <a:gd name="adj2" fmla="val 50000"/>
            </a:avLst>
          </a:prstGeom>
          <a:ln w="57150">
            <a:solidFill>
              <a:srgbClr val="0996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48A60499-12EC-4A3F-825C-D5ADE34CD5CA}"/>
              </a:ext>
            </a:extLst>
          </p:cNvPr>
          <p:cNvGrpSpPr/>
          <p:nvPr/>
        </p:nvGrpSpPr>
        <p:grpSpPr>
          <a:xfrm>
            <a:off x="1471593" y="5859749"/>
            <a:ext cx="3324492" cy="703496"/>
            <a:chOff x="1471593" y="5859749"/>
            <a:chExt cx="3324492" cy="70349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A9C06DD-FFAB-41B5-8A8B-EE489F4071B5}"/>
                </a:ext>
              </a:extLst>
            </p:cNvPr>
            <p:cNvSpPr txBox="1"/>
            <p:nvPr/>
          </p:nvSpPr>
          <p:spPr>
            <a:xfrm>
              <a:off x="2098615" y="5859749"/>
              <a:ext cx="26974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rgbClr val="0996E5"/>
                  </a:solidFill>
                </a:rPr>
                <a:t>Редакторская зона</a:t>
              </a:r>
            </a:p>
          </p:txBody>
        </p:sp>
        <p:sp>
          <p:nvSpPr>
            <p:cNvPr id="96" name="Овал 95">
              <a:extLst>
                <a:ext uri="{FF2B5EF4-FFF2-40B4-BE49-F238E27FC236}">
                  <a16:creationId xmlns:a16="http://schemas.microsoft.com/office/drawing/2014/main" id="{46DD8BEC-9ADF-41A7-B586-8763F7226349}"/>
                </a:ext>
              </a:extLst>
            </p:cNvPr>
            <p:cNvSpPr/>
            <p:nvPr/>
          </p:nvSpPr>
          <p:spPr>
            <a:xfrm>
              <a:off x="1471593" y="5942648"/>
              <a:ext cx="565182" cy="565182"/>
            </a:xfrm>
            <a:prstGeom prst="ellipse">
              <a:avLst/>
            </a:prstGeom>
            <a:solidFill>
              <a:srgbClr val="0A9BEC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/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E13A312-8E70-45AE-93E7-0D9811F81C69}"/>
                </a:ext>
              </a:extLst>
            </p:cNvPr>
            <p:cNvSpPr txBox="1"/>
            <p:nvPr/>
          </p:nvSpPr>
          <p:spPr>
            <a:xfrm>
              <a:off x="2098615" y="6193913"/>
              <a:ext cx="25316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>
                  <a:solidFill>
                    <a:schemeClr val="accent1">
                      <a:lumMod val="75000"/>
                    </a:schemeClr>
                  </a:solidFill>
                </a:rPr>
                <a:t>Подготовка контента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7A5FBAA-DD75-472D-968A-0FBD07039056}"/>
              </a:ext>
            </a:extLst>
          </p:cNvPr>
          <p:cNvSpPr txBox="1"/>
          <p:nvPr/>
        </p:nvSpPr>
        <p:spPr>
          <a:xfrm>
            <a:off x="6008108" y="5801941"/>
            <a:ext cx="2700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996E5"/>
                </a:solidFill>
              </a:rPr>
              <a:t>Уникальные сайты</a:t>
            </a:r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869972C7-EFB1-4154-BF76-B829CE4BDA34}"/>
              </a:ext>
            </a:extLst>
          </p:cNvPr>
          <p:cNvSpPr/>
          <p:nvPr/>
        </p:nvSpPr>
        <p:spPr>
          <a:xfrm>
            <a:off x="5381086" y="5889074"/>
            <a:ext cx="565182" cy="565182"/>
          </a:xfrm>
          <a:prstGeom prst="ellipse">
            <a:avLst/>
          </a:prstGeom>
          <a:solidFill>
            <a:srgbClr val="0A9BE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2D00161-E5C3-4DAE-A450-4FC48B0DE904}"/>
              </a:ext>
            </a:extLst>
          </p:cNvPr>
          <p:cNvSpPr txBox="1"/>
          <p:nvPr/>
        </p:nvSpPr>
        <p:spPr>
          <a:xfrm>
            <a:off x="6008108" y="6136105"/>
            <a:ext cx="328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Поставка контента ученикам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00B8184-3A89-48D1-830F-C7A270C6BDE8}"/>
              </a:ext>
            </a:extLst>
          </p:cNvPr>
          <p:cNvSpPr/>
          <p:nvPr/>
        </p:nvSpPr>
        <p:spPr>
          <a:xfrm>
            <a:off x="3264044" y="5800640"/>
            <a:ext cx="104631" cy="241831"/>
          </a:xfrm>
          <a:prstGeom prst="rect">
            <a:avLst/>
          </a:prstGeom>
          <a:solidFill>
            <a:srgbClr val="F1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18FBC6CB-90F2-4931-A387-1F56A0E1F3B2}"/>
              </a:ext>
            </a:extLst>
          </p:cNvPr>
          <p:cNvGrpSpPr/>
          <p:nvPr/>
        </p:nvGrpSpPr>
        <p:grpSpPr>
          <a:xfrm>
            <a:off x="9470095" y="1523232"/>
            <a:ext cx="2356189" cy="4044129"/>
            <a:chOff x="9882581" y="1153452"/>
            <a:chExt cx="3020092" cy="5183642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B3539216-1211-43A0-89F2-85BEF85322EC}"/>
                </a:ext>
              </a:extLst>
            </p:cNvPr>
            <p:cNvGrpSpPr/>
            <p:nvPr/>
          </p:nvGrpSpPr>
          <p:grpSpPr>
            <a:xfrm>
              <a:off x="9882581" y="1153452"/>
              <a:ext cx="1376394" cy="5183642"/>
              <a:chOff x="9922012" y="1046558"/>
              <a:chExt cx="1482867" cy="5584630"/>
            </a:xfrm>
          </p:grpSpPr>
          <p:grpSp>
            <p:nvGrpSpPr>
              <p:cNvPr id="102" name="Группа 101">
                <a:extLst>
                  <a:ext uri="{FF2B5EF4-FFF2-40B4-BE49-F238E27FC236}">
                    <a16:creationId xmlns:a16="http://schemas.microsoft.com/office/drawing/2014/main" id="{C92B2336-5963-414B-82B9-3B217B356937}"/>
                  </a:ext>
                </a:extLst>
              </p:cNvPr>
              <p:cNvGrpSpPr/>
              <p:nvPr/>
            </p:nvGrpSpPr>
            <p:grpSpPr>
              <a:xfrm>
                <a:off x="9923080" y="1046558"/>
                <a:ext cx="1481799" cy="1693484"/>
                <a:chOff x="9476932" y="2183894"/>
                <a:chExt cx="2178935" cy="2490211"/>
              </a:xfrm>
            </p:grpSpPr>
            <p:pic>
              <p:nvPicPr>
                <p:cNvPr id="103" name="Рисунок 102">
                  <a:extLst>
                    <a:ext uri="{FF2B5EF4-FFF2-40B4-BE49-F238E27FC236}">
                      <a16:creationId xmlns:a16="http://schemas.microsoft.com/office/drawing/2014/main" id="{CC7B1EB6-0FA3-4FFE-A57A-BB104DF6DC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76932" y="2183894"/>
                  <a:ext cx="2178935" cy="2490211"/>
                </a:xfrm>
                <a:prstGeom prst="rect">
                  <a:avLst/>
                </a:prstGeom>
                <a:effectLst>
                  <a:outerShdw blurRad="203200" dist="38100" dir="2700000" algn="l" rotWithShape="0">
                    <a:schemeClr val="accent1">
                      <a:lumMod val="75000"/>
                      <a:alpha val="50000"/>
                    </a:schemeClr>
                  </a:outerShdw>
                </a:effectLst>
              </p:spPr>
            </p:pic>
            <p:grpSp>
              <p:nvGrpSpPr>
                <p:cNvPr id="104" name="Группа 103">
                  <a:extLst>
                    <a:ext uri="{FF2B5EF4-FFF2-40B4-BE49-F238E27FC236}">
                      <a16:creationId xmlns:a16="http://schemas.microsoft.com/office/drawing/2014/main" id="{7E561A57-26CB-4267-ADB9-40379BB1F2BE}"/>
                    </a:ext>
                  </a:extLst>
                </p:cNvPr>
                <p:cNvGrpSpPr/>
                <p:nvPr/>
              </p:nvGrpSpPr>
              <p:grpSpPr>
                <a:xfrm>
                  <a:off x="10395574" y="2319593"/>
                  <a:ext cx="384060" cy="963352"/>
                  <a:chOff x="9768760" y="1855900"/>
                  <a:chExt cx="1082778" cy="2715972"/>
                </a:xfrm>
              </p:grpSpPr>
              <p:pic>
                <p:nvPicPr>
                  <p:cNvPr id="105" name="Рисунок 104">
                    <a:extLst>
                      <a:ext uri="{FF2B5EF4-FFF2-40B4-BE49-F238E27FC236}">
                        <a16:creationId xmlns:a16="http://schemas.microsoft.com/office/drawing/2014/main" id="{C6586814-6202-48BD-A7F8-5B5A436B2AC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1" y="1855900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06" name="Рисунок 105">
                    <a:extLst>
                      <a:ext uri="{FF2B5EF4-FFF2-40B4-BE49-F238E27FC236}">
                        <a16:creationId xmlns:a16="http://schemas.microsoft.com/office/drawing/2014/main" id="{0A0B608B-AD47-42F9-90EA-D53AE2D1834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2670895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07" name="Рисунок 106">
                    <a:extLst>
                      <a:ext uri="{FF2B5EF4-FFF2-40B4-BE49-F238E27FC236}">
                        <a16:creationId xmlns:a16="http://schemas.microsoft.com/office/drawing/2014/main" id="{114244C4-DC22-4FDF-B0FA-ECA4ACAE945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3489095"/>
                    <a:ext cx="1082777" cy="1082777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08" name="Группа 107">
                <a:extLst>
                  <a:ext uri="{FF2B5EF4-FFF2-40B4-BE49-F238E27FC236}">
                    <a16:creationId xmlns:a16="http://schemas.microsoft.com/office/drawing/2014/main" id="{195D1D76-ADE2-456F-B4B1-C2BD623309B9}"/>
                  </a:ext>
                </a:extLst>
              </p:cNvPr>
              <p:cNvGrpSpPr/>
              <p:nvPr/>
            </p:nvGrpSpPr>
            <p:grpSpPr>
              <a:xfrm>
                <a:off x="9923080" y="2992131"/>
                <a:ext cx="1481799" cy="1693484"/>
                <a:chOff x="9476932" y="2183894"/>
                <a:chExt cx="2178935" cy="2490211"/>
              </a:xfrm>
            </p:grpSpPr>
            <p:pic>
              <p:nvPicPr>
                <p:cNvPr id="109" name="Рисунок 108">
                  <a:extLst>
                    <a:ext uri="{FF2B5EF4-FFF2-40B4-BE49-F238E27FC236}">
                      <a16:creationId xmlns:a16="http://schemas.microsoft.com/office/drawing/2014/main" id="{DA9E5E5E-0499-4DD5-AB17-C8A08B17D7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76932" y="2183894"/>
                  <a:ext cx="2178935" cy="2490211"/>
                </a:xfrm>
                <a:prstGeom prst="rect">
                  <a:avLst/>
                </a:prstGeom>
                <a:effectLst>
                  <a:outerShdw blurRad="203200" dist="38100" dir="2700000" algn="l" rotWithShape="0">
                    <a:schemeClr val="accent1">
                      <a:lumMod val="75000"/>
                      <a:alpha val="50000"/>
                    </a:schemeClr>
                  </a:outerShdw>
                </a:effectLst>
              </p:spPr>
            </p:pic>
            <p:grpSp>
              <p:nvGrpSpPr>
                <p:cNvPr id="110" name="Группа 109">
                  <a:extLst>
                    <a:ext uri="{FF2B5EF4-FFF2-40B4-BE49-F238E27FC236}">
                      <a16:creationId xmlns:a16="http://schemas.microsoft.com/office/drawing/2014/main" id="{C24CE509-B0C9-49B8-BC9D-7AF9BD84DA7C}"/>
                    </a:ext>
                  </a:extLst>
                </p:cNvPr>
                <p:cNvGrpSpPr/>
                <p:nvPr/>
              </p:nvGrpSpPr>
              <p:grpSpPr>
                <a:xfrm>
                  <a:off x="10395574" y="2319593"/>
                  <a:ext cx="384060" cy="963352"/>
                  <a:chOff x="9768760" y="1855900"/>
                  <a:chExt cx="1082778" cy="2715972"/>
                </a:xfrm>
              </p:grpSpPr>
              <p:pic>
                <p:nvPicPr>
                  <p:cNvPr id="111" name="Рисунок 110">
                    <a:extLst>
                      <a:ext uri="{FF2B5EF4-FFF2-40B4-BE49-F238E27FC236}">
                        <a16:creationId xmlns:a16="http://schemas.microsoft.com/office/drawing/2014/main" id="{4FEB2689-744D-4EEB-97AD-FB67DB253F6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1" y="1855900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12" name="Рисунок 111">
                    <a:extLst>
                      <a:ext uri="{FF2B5EF4-FFF2-40B4-BE49-F238E27FC236}">
                        <a16:creationId xmlns:a16="http://schemas.microsoft.com/office/drawing/2014/main" id="{FE5234D3-6A44-4867-BF18-1859D7A994C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2670895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13" name="Рисунок 112">
                    <a:extLst>
                      <a:ext uri="{FF2B5EF4-FFF2-40B4-BE49-F238E27FC236}">
                        <a16:creationId xmlns:a16="http://schemas.microsoft.com/office/drawing/2014/main" id="{CBDF010A-2B96-4E75-B3F3-82907CC27EB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3489095"/>
                    <a:ext cx="1082777" cy="1082777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14" name="Группа 113">
                <a:extLst>
                  <a:ext uri="{FF2B5EF4-FFF2-40B4-BE49-F238E27FC236}">
                    <a16:creationId xmlns:a16="http://schemas.microsoft.com/office/drawing/2014/main" id="{327885AF-0A71-4B51-B096-B480E5083EB1}"/>
                  </a:ext>
                </a:extLst>
              </p:cNvPr>
              <p:cNvGrpSpPr/>
              <p:nvPr/>
            </p:nvGrpSpPr>
            <p:grpSpPr>
              <a:xfrm>
                <a:off x="9922012" y="4937704"/>
                <a:ext cx="1481799" cy="1693484"/>
                <a:chOff x="9476932" y="2183894"/>
                <a:chExt cx="2178935" cy="2490211"/>
              </a:xfrm>
            </p:grpSpPr>
            <p:pic>
              <p:nvPicPr>
                <p:cNvPr id="115" name="Рисунок 114">
                  <a:extLst>
                    <a:ext uri="{FF2B5EF4-FFF2-40B4-BE49-F238E27FC236}">
                      <a16:creationId xmlns:a16="http://schemas.microsoft.com/office/drawing/2014/main" id="{4A8162C8-64F5-4AFC-B47E-95CA24DE3C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76932" y="2183894"/>
                  <a:ext cx="2178935" cy="2490211"/>
                </a:xfrm>
                <a:prstGeom prst="rect">
                  <a:avLst/>
                </a:prstGeom>
                <a:effectLst>
                  <a:outerShdw blurRad="203200" dist="38100" dir="2700000" algn="l" rotWithShape="0">
                    <a:schemeClr val="accent1">
                      <a:lumMod val="75000"/>
                      <a:alpha val="50000"/>
                    </a:schemeClr>
                  </a:outerShdw>
                </a:effectLst>
              </p:spPr>
            </p:pic>
            <p:grpSp>
              <p:nvGrpSpPr>
                <p:cNvPr id="116" name="Группа 115">
                  <a:extLst>
                    <a:ext uri="{FF2B5EF4-FFF2-40B4-BE49-F238E27FC236}">
                      <a16:creationId xmlns:a16="http://schemas.microsoft.com/office/drawing/2014/main" id="{1CFC6EB3-181A-4917-AEDA-9C41DA7BE527}"/>
                    </a:ext>
                  </a:extLst>
                </p:cNvPr>
                <p:cNvGrpSpPr/>
                <p:nvPr/>
              </p:nvGrpSpPr>
              <p:grpSpPr>
                <a:xfrm>
                  <a:off x="10395574" y="2319593"/>
                  <a:ext cx="384060" cy="963352"/>
                  <a:chOff x="9768760" y="1855900"/>
                  <a:chExt cx="1082778" cy="2715972"/>
                </a:xfrm>
              </p:grpSpPr>
              <p:pic>
                <p:nvPicPr>
                  <p:cNvPr id="117" name="Рисунок 116">
                    <a:extLst>
                      <a:ext uri="{FF2B5EF4-FFF2-40B4-BE49-F238E27FC236}">
                        <a16:creationId xmlns:a16="http://schemas.microsoft.com/office/drawing/2014/main" id="{68454B94-0688-41B9-882A-637B30ADEB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1" y="1855900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18" name="Рисунок 117">
                    <a:extLst>
                      <a:ext uri="{FF2B5EF4-FFF2-40B4-BE49-F238E27FC236}">
                        <a16:creationId xmlns:a16="http://schemas.microsoft.com/office/drawing/2014/main" id="{E6D43D95-D1AF-4217-B8F8-CE9F6D01338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2670895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19" name="Рисунок 118">
                    <a:extLst>
                      <a:ext uri="{FF2B5EF4-FFF2-40B4-BE49-F238E27FC236}">
                        <a16:creationId xmlns:a16="http://schemas.microsoft.com/office/drawing/2014/main" id="{9C782113-A95B-4E5D-B525-109D3B4AF0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3489095"/>
                    <a:ext cx="1082777" cy="1082777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122" name="Группа 121">
              <a:extLst>
                <a:ext uri="{FF2B5EF4-FFF2-40B4-BE49-F238E27FC236}">
                  <a16:creationId xmlns:a16="http://schemas.microsoft.com/office/drawing/2014/main" id="{2B9D5AC0-9C99-4119-AAF6-EF7F2192F6EC}"/>
                </a:ext>
              </a:extLst>
            </p:cNvPr>
            <p:cNvGrpSpPr/>
            <p:nvPr/>
          </p:nvGrpSpPr>
          <p:grpSpPr>
            <a:xfrm>
              <a:off x="11526279" y="1153452"/>
              <a:ext cx="1376394" cy="5183642"/>
              <a:chOff x="9922012" y="1046558"/>
              <a:chExt cx="1482867" cy="5584630"/>
            </a:xfrm>
          </p:grpSpPr>
          <p:grpSp>
            <p:nvGrpSpPr>
              <p:cNvPr id="123" name="Группа 122">
                <a:extLst>
                  <a:ext uri="{FF2B5EF4-FFF2-40B4-BE49-F238E27FC236}">
                    <a16:creationId xmlns:a16="http://schemas.microsoft.com/office/drawing/2014/main" id="{9ED3A557-96C3-4C00-93E5-F1CFC2D7AE0B}"/>
                  </a:ext>
                </a:extLst>
              </p:cNvPr>
              <p:cNvGrpSpPr/>
              <p:nvPr/>
            </p:nvGrpSpPr>
            <p:grpSpPr>
              <a:xfrm>
                <a:off x="9923080" y="1046558"/>
                <a:ext cx="1481799" cy="1693484"/>
                <a:chOff x="9476932" y="2183894"/>
                <a:chExt cx="2178935" cy="2490211"/>
              </a:xfrm>
            </p:grpSpPr>
            <p:pic>
              <p:nvPicPr>
                <p:cNvPr id="136" name="Рисунок 135">
                  <a:extLst>
                    <a:ext uri="{FF2B5EF4-FFF2-40B4-BE49-F238E27FC236}">
                      <a16:creationId xmlns:a16="http://schemas.microsoft.com/office/drawing/2014/main" id="{E6E56536-112D-4281-8797-96CBBED7D1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76932" y="2183894"/>
                  <a:ext cx="2178935" cy="2490211"/>
                </a:xfrm>
                <a:prstGeom prst="rect">
                  <a:avLst/>
                </a:prstGeom>
                <a:effectLst>
                  <a:outerShdw blurRad="203200" dist="38100" dir="2700000" algn="l" rotWithShape="0">
                    <a:schemeClr val="accent1">
                      <a:lumMod val="75000"/>
                      <a:alpha val="50000"/>
                    </a:schemeClr>
                  </a:outerShdw>
                </a:effectLst>
              </p:spPr>
            </p:pic>
            <p:grpSp>
              <p:nvGrpSpPr>
                <p:cNvPr id="137" name="Группа 136">
                  <a:extLst>
                    <a:ext uri="{FF2B5EF4-FFF2-40B4-BE49-F238E27FC236}">
                      <a16:creationId xmlns:a16="http://schemas.microsoft.com/office/drawing/2014/main" id="{B447FDC7-E472-4E4B-8118-A8628298EF08}"/>
                    </a:ext>
                  </a:extLst>
                </p:cNvPr>
                <p:cNvGrpSpPr/>
                <p:nvPr/>
              </p:nvGrpSpPr>
              <p:grpSpPr>
                <a:xfrm>
                  <a:off x="10395574" y="2319593"/>
                  <a:ext cx="384060" cy="963352"/>
                  <a:chOff x="9768760" y="1855900"/>
                  <a:chExt cx="1082778" cy="2715972"/>
                </a:xfrm>
              </p:grpSpPr>
              <p:pic>
                <p:nvPicPr>
                  <p:cNvPr id="138" name="Рисунок 137">
                    <a:extLst>
                      <a:ext uri="{FF2B5EF4-FFF2-40B4-BE49-F238E27FC236}">
                        <a16:creationId xmlns:a16="http://schemas.microsoft.com/office/drawing/2014/main" id="{EF673143-7C98-4D16-ABC6-24F57738D44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1" y="1855900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39" name="Рисунок 138">
                    <a:extLst>
                      <a:ext uri="{FF2B5EF4-FFF2-40B4-BE49-F238E27FC236}">
                        <a16:creationId xmlns:a16="http://schemas.microsoft.com/office/drawing/2014/main" id="{8C8EBCCA-94F4-47F2-A12D-A92EF9B45C1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2670895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40" name="Рисунок 139">
                    <a:extLst>
                      <a:ext uri="{FF2B5EF4-FFF2-40B4-BE49-F238E27FC236}">
                        <a16:creationId xmlns:a16="http://schemas.microsoft.com/office/drawing/2014/main" id="{BB9BF184-A4EF-441B-85B0-E3CA08BAF4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3489095"/>
                    <a:ext cx="1082777" cy="1082777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24" name="Группа 123">
                <a:extLst>
                  <a:ext uri="{FF2B5EF4-FFF2-40B4-BE49-F238E27FC236}">
                    <a16:creationId xmlns:a16="http://schemas.microsoft.com/office/drawing/2014/main" id="{3A78DC2E-1FBE-4CED-99FC-3EF9C6FDDDA2}"/>
                  </a:ext>
                </a:extLst>
              </p:cNvPr>
              <p:cNvGrpSpPr/>
              <p:nvPr/>
            </p:nvGrpSpPr>
            <p:grpSpPr>
              <a:xfrm>
                <a:off x="9923080" y="2992131"/>
                <a:ext cx="1481799" cy="1693484"/>
                <a:chOff x="9476932" y="2183894"/>
                <a:chExt cx="2178935" cy="2490211"/>
              </a:xfrm>
            </p:grpSpPr>
            <p:pic>
              <p:nvPicPr>
                <p:cNvPr id="131" name="Рисунок 130">
                  <a:extLst>
                    <a:ext uri="{FF2B5EF4-FFF2-40B4-BE49-F238E27FC236}">
                      <a16:creationId xmlns:a16="http://schemas.microsoft.com/office/drawing/2014/main" id="{FC86A1A6-2AB3-4F0A-A05F-5221A59E7B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76932" y="2183894"/>
                  <a:ext cx="2178935" cy="2490211"/>
                </a:xfrm>
                <a:prstGeom prst="rect">
                  <a:avLst/>
                </a:prstGeom>
                <a:effectLst>
                  <a:outerShdw blurRad="203200" dist="38100" dir="2700000" algn="l" rotWithShape="0">
                    <a:schemeClr val="accent1">
                      <a:lumMod val="75000"/>
                      <a:alpha val="50000"/>
                    </a:schemeClr>
                  </a:outerShdw>
                </a:effectLst>
              </p:spPr>
            </p:pic>
            <p:grpSp>
              <p:nvGrpSpPr>
                <p:cNvPr id="132" name="Группа 131">
                  <a:extLst>
                    <a:ext uri="{FF2B5EF4-FFF2-40B4-BE49-F238E27FC236}">
                      <a16:creationId xmlns:a16="http://schemas.microsoft.com/office/drawing/2014/main" id="{573E8D67-3F7E-4ED6-92A9-432D70225684}"/>
                    </a:ext>
                  </a:extLst>
                </p:cNvPr>
                <p:cNvGrpSpPr/>
                <p:nvPr/>
              </p:nvGrpSpPr>
              <p:grpSpPr>
                <a:xfrm>
                  <a:off x="10395574" y="2319593"/>
                  <a:ext cx="384060" cy="963352"/>
                  <a:chOff x="9768760" y="1855900"/>
                  <a:chExt cx="1082778" cy="2715972"/>
                </a:xfrm>
              </p:grpSpPr>
              <p:pic>
                <p:nvPicPr>
                  <p:cNvPr id="133" name="Рисунок 132">
                    <a:extLst>
                      <a:ext uri="{FF2B5EF4-FFF2-40B4-BE49-F238E27FC236}">
                        <a16:creationId xmlns:a16="http://schemas.microsoft.com/office/drawing/2014/main" id="{B567884F-2232-4EFA-875F-FB3A83CB3A1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1" y="1855900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34" name="Рисунок 133">
                    <a:extLst>
                      <a:ext uri="{FF2B5EF4-FFF2-40B4-BE49-F238E27FC236}">
                        <a16:creationId xmlns:a16="http://schemas.microsoft.com/office/drawing/2014/main" id="{0D5F423E-F680-4587-A41F-F28891F83F1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2670895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35" name="Рисунок 134">
                    <a:extLst>
                      <a:ext uri="{FF2B5EF4-FFF2-40B4-BE49-F238E27FC236}">
                        <a16:creationId xmlns:a16="http://schemas.microsoft.com/office/drawing/2014/main" id="{817DEBB2-FEBD-46BE-81C4-BF808AB9658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3489095"/>
                    <a:ext cx="1082777" cy="1082777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25" name="Группа 124">
                <a:extLst>
                  <a:ext uri="{FF2B5EF4-FFF2-40B4-BE49-F238E27FC236}">
                    <a16:creationId xmlns:a16="http://schemas.microsoft.com/office/drawing/2014/main" id="{D18AB4D5-49A7-48E8-839C-BE9AA7A6FD5C}"/>
                  </a:ext>
                </a:extLst>
              </p:cNvPr>
              <p:cNvGrpSpPr/>
              <p:nvPr/>
            </p:nvGrpSpPr>
            <p:grpSpPr>
              <a:xfrm>
                <a:off x="9922012" y="4937704"/>
                <a:ext cx="1481799" cy="1693484"/>
                <a:chOff x="9476932" y="2183894"/>
                <a:chExt cx="2178935" cy="2490211"/>
              </a:xfrm>
            </p:grpSpPr>
            <p:pic>
              <p:nvPicPr>
                <p:cNvPr id="126" name="Рисунок 125">
                  <a:extLst>
                    <a:ext uri="{FF2B5EF4-FFF2-40B4-BE49-F238E27FC236}">
                      <a16:creationId xmlns:a16="http://schemas.microsoft.com/office/drawing/2014/main" id="{A04412D8-CD70-4167-99F8-DC8C8918C0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76932" y="2183894"/>
                  <a:ext cx="2178935" cy="2490211"/>
                </a:xfrm>
                <a:prstGeom prst="rect">
                  <a:avLst/>
                </a:prstGeom>
                <a:effectLst>
                  <a:outerShdw blurRad="203200" dist="38100" dir="2700000" algn="l" rotWithShape="0">
                    <a:schemeClr val="accent1">
                      <a:lumMod val="75000"/>
                      <a:alpha val="50000"/>
                    </a:schemeClr>
                  </a:outerShdw>
                </a:effectLst>
              </p:spPr>
            </p:pic>
            <p:grpSp>
              <p:nvGrpSpPr>
                <p:cNvPr id="127" name="Группа 126">
                  <a:extLst>
                    <a:ext uri="{FF2B5EF4-FFF2-40B4-BE49-F238E27FC236}">
                      <a16:creationId xmlns:a16="http://schemas.microsoft.com/office/drawing/2014/main" id="{7C476696-5EB8-4DA3-BA6D-188B23BA4771}"/>
                    </a:ext>
                  </a:extLst>
                </p:cNvPr>
                <p:cNvGrpSpPr/>
                <p:nvPr/>
              </p:nvGrpSpPr>
              <p:grpSpPr>
                <a:xfrm>
                  <a:off x="10395574" y="2319593"/>
                  <a:ext cx="384060" cy="963352"/>
                  <a:chOff x="9768760" y="1855900"/>
                  <a:chExt cx="1082778" cy="2715972"/>
                </a:xfrm>
              </p:grpSpPr>
              <p:pic>
                <p:nvPicPr>
                  <p:cNvPr id="128" name="Рисунок 127">
                    <a:extLst>
                      <a:ext uri="{FF2B5EF4-FFF2-40B4-BE49-F238E27FC236}">
                        <a16:creationId xmlns:a16="http://schemas.microsoft.com/office/drawing/2014/main" id="{8DF7C286-09FB-44DD-8D58-B1BEF8AEBF0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1" y="1855900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29" name="Рисунок 128">
                    <a:extLst>
                      <a:ext uri="{FF2B5EF4-FFF2-40B4-BE49-F238E27FC236}">
                        <a16:creationId xmlns:a16="http://schemas.microsoft.com/office/drawing/2014/main" id="{2646E1E2-5DEC-4D6F-AF17-B5C0F6E4F05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2670895"/>
                    <a:ext cx="1082777" cy="1082777"/>
                  </a:xfrm>
                  <a:prstGeom prst="rect">
                    <a:avLst/>
                  </a:prstGeom>
                </p:spPr>
              </p:pic>
              <p:pic>
                <p:nvPicPr>
                  <p:cNvPr id="130" name="Рисунок 129">
                    <a:extLst>
                      <a:ext uri="{FF2B5EF4-FFF2-40B4-BE49-F238E27FC236}">
                        <a16:creationId xmlns:a16="http://schemas.microsoft.com/office/drawing/2014/main" id="{30D790F3-2114-4E84-BA29-A5B3CE1C3D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68760" y="3489095"/>
                    <a:ext cx="1082777" cy="108277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141" name="TextBox 140">
            <a:extLst>
              <a:ext uri="{FF2B5EF4-FFF2-40B4-BE49-F238E27FC236}">
                <a16:creationId xmlns:a16="http://schemas.microsoft.com/office/drawing/2014/main" id="{D73E2015-14F8-46FD-9473-DC3F574FA071}"/>
              </a:ext>
            </a:extLst>
          </p:cNvPr>
          <p:cNvSpPr txBox="1"/>
          <p:nvPr/>
        </p:nvSpPr>
        <p:spPr>
          <a:xfrm>
            <a:off x="9729155" y="5865147"/>
            <a:ext cx="1868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5">
                    <a:lumMod val="75000"/>
                  </a:schemeClr>
                </a:solidFill>
              </a:rPr>
              <a:t>УЧЕНИКИ</a:t>
            </a: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3F698469-A28C-4C98-8FCF-74CA569858F1}"/>
              </a:ext>
            </a:extLst>
          </p:cNvPr>
          <p:cNvGrpSpPr/>
          <p:nvPr/>
        </p:nvGrpSpPr>
        <p:grpSpPr>
          <a:xfrm>
            <a:off x="5709718" y="1494464"/>
            <a:ext cx="3333865" cy="3112282"/>
            <a:chOff x="5813096" y="1486405"/>
            <a:chExt cx="3333865" cy="3112282"/>
          </a:xfrm>
        </p:grpSpPr>
        <p:sp>
          <p:nvSpPr>
            <p:cNvPr id="163" name="Прямоугольник: скругленные углы 162">
              <a:extLst>
                <a:ext uri="{FF2B5EF4-FFF2-40B4-BE49-F238E27FC236}">
                  <a16:creationId xmlns:a16="http://schemas.microsoft.com/office/drawing/2014/main" id="{9C7C183D-283B-4F6A-932F-612CBAEA75F0}"/>
                </a:ext>
              </a:extLst>
            </p:cNvPr>
            <p:cNvSpPr/>
            <p:nvPr/>
          </p:nvSpPr>
          <p:spPr>
            <a:xfrm>
              <a:off x="5813096" y="1486405"/>
              <a:ext cx="3333865" cy="3112282"/>
            </a:xfrm>
            <a:prstGeom prst="roundRect">
              <a:avLst>
                <a:gd name="adj" fmla="val 5568"/>
              </a:avLst>
            </a:prstGeom>
            <a:solidFill>
              <a:srgbClr val="E7FFF9"/>
            </a:solidFill>
            <a:ln w="57150">
              <a:solidFill>
                <a:srgbClr val="03A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555C64BA-7B9B-4AC6-A49F-9B93B39E36E0}"/>
                </a:ext>
              </a:extLst>
            </p:cNvPr>
            <p:cNvGrpSpPr/>
            <p:nvPr/>
          </p:nvGrpSpPr>
          <p:grpSpPr>
            <a:xfrm>
              <a:off x="6331311" y="1546320"/>
              <a:ext cx="2417145" cy="369332"/>
              <a:chOff x="6420211" y="1546320"/>
              <a:chExt cx="2417145" cy="369332"/>
            </a:xfrm>
          </p:grpSpPr>
          <p:sp>
            <p:nvSpPr>
              <p:cNvPr id="165" name="TextBox 164">
                <a:hlinkClick r:id="rId10"/>
                <a:extLst>
                  <a:ext uri="{FF2B5EF4-FFF2-40B4-BE49-F238E27FC236}">
                    <a16:creationId xmlns:a16="http://schemas.microsoft.com/office/drawing/2014/main" id="{2623710F-2B6B-41CF-B023-8D5930AEB0C2}"/>
                  </a:ext>
                </a:extLst>
              </p:cNvPr>
              <p:cNvSpPr txBox="1"/>
              <p:nvPr/>
            </p:nvSpPr>
            <p:spPr>
              <a:xfrm>
                <a:off x="6686574" y="1546320"/>
                <a:ext cx="2150782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ru-RU" b="1" dirty="0">
                    <a:solidFill>
                      <a:srgbClr val="03AF81"/>
                    </a:solidFill>
                  </a:rPr>
                  <a:t>Открытая Биология</a:t>
                </a:r>
              </a:p>
            </p:txBody>
          </p:sp>
          <p:pic>
            <p:nvPicPr>
              <p:cNvPr id="169" name="Рисунок 168">
                <a:extLst>
                  <a:ext uri="{FF2B5EF4-FFF2-40B4-BE49-F238E27FC236}">
                    <a16:creationId xmlns:a16="http://schemas.microsoft.com/office/drawing/2014/main" id="{7E30E9B9-2C48-4B87-9257-7D45E6815D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6420211" y="1597504"/>
                <a:ext cx="266363" cy="266363"/>
              </a:xfrm>
              <a:prstGeom prst="rect">
                <a:avLst/>
              </a:prstGeom>
            </p:spPr>
          </p:pic>
        </p:grp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9A3385F3-5B16-4D06-A4E4-8EE4117565E7}"/>
              </a:ext>
            </a:extLst>
          </p:cNvPr>
          <p:cNvGrpSpPr/>
          <p:nvPr/>
        </p:nvGrpSpPr>
        <p:grpSpPr>
          <a:xfrm>
            <a:off x="5487076" y="1963343"/>
            <a:ext cx="3333865" cy="3112282"/>
            <a:chOff x="5544404" y="1960357"/>
            <a:chExt cx="3333865" cy="3112282"/>
          </a:xfrm>
        </p:grpSpPr>
        <p:sp>
          <p:nvSpPr>
            <p:cNvPr id="145" name="Прямоугольник: скругленные углы 144">
              <a:extLst>
                <a:ext uri="{FF2B5EF4-FFF2-40B4-BE49-F238E27FC236}">
                  <a16:creationId xmlns:a16="http://schemas.microsoft.com/office/drawing/2014/main" id="{C8881ECB-3D1F-4270-A6AA-8133629E465B}"/>
                </a:ext>
              </a:extLst>
            </p:cNvPr>
            <p:cNvSpPr/>
            <p:nvPr/>
          </p:nvSpPr>
          <p:spPr>
            <a:xfrm>
              <a:off x="5544404" y="1960357"/>
              <a:ext cx="3333865" cy="3112282"/>
            </a:xfrm>
            <a:prstGeom prst="roundRect">
              <a:avLst>
                <a:gd name="adj" fmla="val 5568"/>
              </a:avLst>
            </a:prstGeom>
            <a:solidFill>
              <a:srgbClr val="FEF6F0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29514FA5-3071-4F23-8730-2DB9AF900C43}"/>
                </a:ext>
              </a:extLst>
            </p:cNvPr>
            <p:cNvGrpSpPr/>
            <p:nvPr/>
          </p:nvGrpSpPr>
          <p:grpSpPr>
            <a:xfrm>
              <a:off x="6023043" y="2035562"/>
              <a:ext cx="2204971" cy="369332"/>
              <a:chOff x="5959205" y="2035048"/>
              <a:chExt cx="2204971" cy="369332"/>
            </a:xfrm>
          </p:grpSpPr>
          <p:sp>
            <p:nvSpPr>
              <p:cNvPr id="151" name="TextBox 150">
                <a:hlinkClick r:id="rId10"/>
                <a:extLst>
                  <a:ext uri="{FF2B5EF4-FFF2-40B4-BE49-F238E27FC236}">
                    <a16:creationId xmlns:a16="http://schemas.microsoft.com/office/drawing/2014/main" id="{9DDE7F93-6DB8-4D46-A1A4-81C6B257468F}"/>
                  </a:ext>
                </a:extLst>
              </p:cNvPr>
              <p:cNvSpPr txBox="1"/>
              <p:nvPr/>
            </p:nvSpPr>
            <p:spPr>
              <a:xfrm>
                <a:off x="6225568" y="2035048"/>
                <a:ext cx="193860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ru-RU" b="1" dirty="0">
                    <a:solidFill>
                      <a:schemeClr val="accent2">
                        <a:lumMod val="75000"/>
                      </a:schemeClr>
                    </a:solidFill>
                  </a:rPr>
                  <a:t>Открытая Физика</a:t>
                </a:r>
              </a:p>
            </p:txBody>
          </p:sp>
          <p:pic>
            <p:nvPicPr>
              <p:cNvPr id="168" name="Рисунок 167">
                <a:extLst>
                  <a:ext uri="{FF2B5EF4-FFF2-40B4-BE49-F238E27FC236}">
                    <a16:creationId xmlns:a16="http://schemas.microsoft.com/office/drawing/2014/main" id="{A10BBD7C-A703-4E1C-9411-4CB77EC3B7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5959205" y="2087317"/>
                <a:ext cx="266363" cy="266363"/>
              </a:xfrm>
              <a:prstGeom prst="rect">
                <a:avLst/>
              </a:prstGeom>
            </p:spPr>
          </p:pic>
        </p:grp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1591A0ED-3F0D-42D9-8D3B-DB67CF8FEAE3}"/>
              </a:ext>
            </a:extLst>
          </p:cNvPr>
          <p:cNvGrpSpPr/>
          <p:nvPr/>
        </p:nvGrpSpPr>
        <p:grpSpPr>
          <a:xfrm>
            <a:off x="5240659" y="2455079"/>
            <a:ext cx="3333865" cy="3112282"/>
            <a:chOff x="5240659" y="2455079"/>
            <a:chExt cx="3333865" cy="3112282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id="{7F67A0C9-7935-4D24-90EB-F82B6C21C98A}"/>
                </a:ext>
              </a:extLst>
            </p:cNvPr>
            <p:cNvSpPr/>
            <p:nvPr/>
          </p:nvSpPr>
          <p:spPr>
            <a:xfrm>
              <a:off x="5240659" y="2455079"/>
              <a:ext cx="3333865" cy="3112282"/>
            </a:xfrm>
            <a:prstGeom prst="roundRect">
              <a:avLst>
                <a:gd name="adj" fmla="val 5568"/>
              </a:avLst>
            </a:prstGeom>
            <a:solidFill>
              <a:srgbClr val="E7F9FF"/>
            </a:solidFill>
            <a:ln w="57150">
              <a:solidFill>
                <a:srgbClr val="0996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09BF8A2E-4848-4333-9B3F-A0E81DE69478}"/>
                </a:ext>
              </a:extLst>
            </p:cNvPr>
            <p:cNvGrpSpPr/>
            <p:nvPr/>
          </p:nvGrpSpPr>
          <p:grpSpPr>
            <a:xfrm>
              <a:off x="5585992" y="3164929"/>
              <a:ext cx="845502" cy="2120803"/>
              <a:chOff x="6447157" y="2080357"/>
              <a:chExt cx="1082778" cy="2715972"/>
            </a:xfrm>
          </p:grpSpPr>
          <p:pic>
            <p:nvPicPr>
              <p:cNvPr id="88" name="Рисунок 87">
                <a:extLst>
                  <a:ext uri="{FF2B5EF4-FFF2-40B4-BE49-F238E27FC236}">
                    <a16:creationId xmlns:a16="http://schemas.microsoft.com/office/drawing/2014/main" id="{12D86E8A-4206-4E7C-B3F8-0BECD30014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447158" y="2080357"/>
                <a:ext cx="1082777" cy="1082777"/>
              </a:xfrm>
              <a:prstGeom prst="rect">
                <a:avLst/>
              </a:prstGeom>
            </p:spPr>
          </p:pic>
          <p:pic>
            <p:nvPicPr>
              <p:cNvPr id="89" name="Рисунок 88">
                <a:extLst>
                  <a:ext uri="{FF2B5EF4-FFF2-40B4-BE49-F238E27FC236}">
                    <a16:creationId xmlns:a16="http://schemas.microsoft.com/office/drawing/2014/main" id="{3D1C20A2-5E52-436C-97F3-3321F7F372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447157" y="2895352"/>
                <a:ext cx="1082777" cy="1082777"/>
              </a:xfrm>
              <a:prstGeom prst="rect">
                <a:avLst/>
              </a:prstGeom>
            </p:spPr>
          </p:pic>
          <p:pic>
            <p:nvPicPr>
              <p:cNvPr id="90" name="Рисунок 89">
                <a:extLst>
                  <a:ext uri="{FF2B5EF4-FFF2-40B4-BE49-F238E27FC236}">
                    <a16:creationId xmlns:a16="http://schemas.microsoft.com/office/drawing/2014/main" id="{5026DDCE-F0A4-46FA-9A29-EFF2826518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447157" y="3713552"/>
                <a:ext cx="1082777" cy="1082777"/>
              </a:xfrm>
              <a:prstGeom prst="rect">
                <a:avLst/>
              </a:prstGeom>
            </p:spPr>
          </p:pic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26DD9EA3-25A5-4B4E-91FB-F666D7F667BC}"/>
                </a:ext>
              </a:extLst>
            </p:cNvPr>
            <p:cNvGrpSpPr/>
            <p:nvPr/>
          </p:nvGrpSpPr>
          <p:grpSpPr>
            <a:xfrm>
              <a:off x="6490736" y="3165852"/>
              <a:ext cx="845502" cy="2120803"/>
              <a:chOff x="6447157" y="2080357"/>
              <a:chExt cx="1082778" cy="2715972"/>
            </a:xfrm>
          </p:grpSpPr>
          <p:pic>
            <p:nvPicPr>
              <p:cNvPr id="52" name="Рисунок 51">
                <a:extLst>
                  <a:ext uri="{FF2B5EF4-FFF2-40B4-BE49-F238E27FC236}">
                    <a16:creationId xmlns:a16="http://schemas.microsoft.com/office/drawing/2014/main" id="{B07A7C42-9A10-49FE-AC1C-18BCB580B0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447158" y="2080357"/>
                <a:ext cx="1082777" cy="1082777"/>
              </a:xfrm>
              <a:prstGeom prst="rect">
                <a:avLst/>
              </a:prstGeom>
            </p:spPr>
          </p:pic>
          <p:pic>
            <p:nvPicPr>
              <p:cNvPr id="53" name="Рисунок 52">
                <a:extLst>
                  <a:ext uri="{FF2B5EF4-FFF2-40B4-BE49-F238E27FC236}">
                    <a16:creationId xmlns:a16="http://schemas.microsoft.com/office/drawing/2014/main" id="{8D62080C-ADBE-46F4-A9ED-74890833E2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447157" y="2895352"/>
                <a:ext cx="1082777" cy="1082777"/>
              </a:xfrm>
              <a:prstGeom prst="rect">
                <a:avLst/>
              </a:prstGeom>
            </p:spPr>
          </p:pic>
          <p:pic>
            <p:nvPicPr>
              <p:cNvPr id="54" name="Рисунок 53">
                <a:extLst>
                  <a:ext uri="{FF2B5EF4-FFF2-40B4-BE49-F238E27FC236}">
                    <a16:creationId xmlns:a16="http://schemas.microsoft.com/office/drawing/2014/main" id="{9C711137-5647-4F72-81CB-9A5697C4EE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447157" y="3713552"/>
                <a:ext cx="1082777" cy="1082777"/>
              </a:xfrm>
              <a:prstGeom prst="rect">
                <a:avLst/>
              </a:prstGeom>
            </p:spPr>
          </p:pic>
        </p:grpSp>
        <p:grpSp>
          <p:nvGrpSpPr>
            <p:cNvPr id="55" name="Группа 54">
              <a:extLst>
                <a:ext uri="{FF2B5EF4-FFF2-40B4-BE49-F238E27FC236}">
                  <a16:creationId xmlns:a16="http://schemas.microsoft.com/office/drawing/2014/main" id="{074996CE-C07E-4809-B90C-B06E402BF818}"/>
                </a:ext>
              </a:extLst>
            </p:cNvPr>
            <p:cNvGrpSpPr/>
            <p:nvPr/>
          </p:nvGrpSpPr>
          <p:grpSpPr>
            <a:xfrm>
              <a:off x="7413319" y="3164929"/>
              <a:ext cx="845502" cy="2120803"/>
              <a:chOff x="6447157" y="2080357"/>
              <a:chExt cx="1082778" cy="2715972"/>
            </a:xfrm>
          </p:grpSpPr>
          <p:pic>
            <p:nvPicPr>
              <p:cNvPr id="58" name="Рисунок 57">
                <a:extLst>
                  <a:ext uri="{FF2B5EF4-FFF2-40B4-BE49-F238E27FC236}">
                    <a16:creationId xmlns:a16="http://schemas.microsoft.com/office/drawing/2014/main" id="{1E44087C-8AEC-4A2D-8233-90A9111B2A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447158" y="2080357"/>
                <a:ext cx="1082777" cy="1082777"/>
              </a:xfrm>
              <a:prstGeom prst="rect">
                <a:avLst/>
              </a:prstGeom>
            </p:spPr>
          </p:pic>
          <p:pic>
            <p:nvPicPr>
              <p:cNvPr id="59" name="Рисунок 58">
                <a:extLst>
                  <a:ext uri="{FF2B5EF4-FFF2-40B4-BE49-F238E27FC236}">
                    <a16:creationId xmlns:a16="http://schemas.microsoft.com/office/drawing/2014/main" id="{90EA5B30-C3D7-412D-B944-55AA71A526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447157" y="2895352"/>
                <a:ext cx="1082777" cy="1082777"/>
              </a:xfrm>
              <a:prstGeom prst="rect">
                <a:avLst/>
              </a:prstGeom>
            </p:spPr>
          </p:pic>
          <p:pic>
            <p:nvPicPr>
              <p:cNvPr id="60" name="Рисунок 59">
                <a:extLst>
                  <a:ext uri="{FF2B5EF4-FFF2-40B4-BE49-F238E27FC236}">
                    <a16:creationId xmlns:a16="http://schemas.microsoft.com/office/drawing/2014/main" id="{758C2E85-2ED8-4F44-91D6-10C5AFDCBF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447157" y="3713552"/>
                <a:ext cx="1082777" cy="1082777"/>
              </a:xfrm>
              <a:prstGeom prst="rect">
                <a:avLst/>
              </a:prstGeom>
            </p:spPr>
          </p:pic>
        </p:grp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DB4A8F4C-87D4-4DE2-B046-7455516693C2}"/>
                </a:ext>
              </a:extLst>
            </p:cNvPr>
            <p:cNvCxnSpPr>
              <a:cxnSpLocks/>
            </p:cNvCxnSpPr>
            <p:nvPr/>
          </p:nvCxnSpPr>
          <p:spPr>
            <a:xfrm>
              <a:off x="5240659" y="2955807"/>
              <a:ext cx="3333865" cy="0"/>
            </a:xfrm>
            <a:prstGeom prst="line">
              <a:avLst/>
            </a:prstGeom>
            <a:ln w="19050">
              <a:solidFill>
                <a:srgbClr val="0996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7AE24FC3-1196-4DFE-ADE1-6FFBE3400AFC}"/>
                </a:ext>
              </a:extLst>
            </p:cNvPr>
            <p:cNvGrpSpPr/>
            <p:nvPr/>
          </p:nvGrpSpPr>
          <p:grpSpPr>
            <a:xfrm>
              <a:off x="5601013" y="2532107"/>
              <a:ext cx="2708441" cy="369332"/>
              <a:chOff x="5581963" y="2532107"/>
              <a:chExt cx="2708441" cy="369332"/>
            </a:xfrm>
          </p:grpSpPr>
          <p:sp>
            <p:nvSpPr>
              <p:cNvPr id="4" name="TextBox 3">
                <a:hlinkClick r:id="rId10"/>
                <a:extLst>
                  <a:ext uri="{FF2B5EF4-FFF2-40B4-BE49-F238E27FC236}">
                    <a16:creationId xmlns:a16="http://schemas.microsoft.com/office/drawing/2014/main" id="{D51DF10D-7B39-48AF-9512-2199AAE5F454}"/>
                  </a:ext>
                </a:extLst>
              </p:cNvPr>
              <p:cNvSpPr txBox="1"/>
              <p:nvPr/>
            </p:nvSpPr>
            <p:spPr>
              <a:xfrm>
                <a:off x="5848325" y="2532107"/>
                <a:ext cx="24420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>
                    <a:solidFill>
                      <a:srgbClr val="0996E5"/>
                    </a:solidFill>
                  </a:rPr>
                  <a:t>Открытая Математика</a:t>
                </a:r>
              </a:p>
            </p:txBody>
          </p:sp>
          <p:pic>
            <p:nvPicPr>
              <p:cNvPr id="167" name="Рисунок 166">
                <a:extLst>
                  <a:ext uri="{FF2B5EF4-FFF2-40B4-BE49-F238E27FC236}">
                    <a16:creationId xmlns:a16="http://schemas.microsoft.com/office/drawing/2014/main" id="{4487C8D2-06CF-4668-82AB-6463390D8B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5581963" y="2588046"/>
                <a:ext cx="266362" cy="26636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69018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Овал 58">
            <a:extLst>
              <a:ext uri="{FF2B5EF4-FFF2-40B4-BE49-F238E27FC236}">
                <a16:creationId xmlns:a16="http://schemas.microsoft.com/office/drawing/2014/main" id="{78D8B7A9-96C5-48E6-AFDD-253A528015EC}"/>
              </a:ext>
            </a:extLst>
          </p:cNvPr>
          <p:cNvSpPr/>
          <p:nvPr/>
        </p:nvSpPr>
        <p:spPr>
          <a:xfrm>
            <a:off x="-1536506" y="-10523408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rgbClr val="0996E5">
                  <a:alpha val="30000"/>
                </a:srgbClr>
              </a:gs>
              <a:gs pos="100000">
                <a:srgbClr val="FFFFFF">
                  <a:alpha val="0"/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Овал 57">
            <a:extLst>
              <a:ext uri="{FF2B5EF4-FFF2-40B4-BE49-F238E27FC236}">
                <a16:creationId xmlns:a16="http://schemas.microsoft.com/office/drawing/2014/main" id="{AAC1FCAA-CE7E-466A-8DA6-0AD691131938}"/>
              </a:ext>
            </a:extLst>
          </p:cNvPr>
          <p:cNvSpPr/>
          <p:nvPr/>
        </p:nvSpPr>
        <p:spPr>
          <a:xfrm>
            <a:off x="1877382" y="-138809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Овал 56">
            <a:extLst>
              <a:ext uri="{FF2B5EF4-FFF2-40B4-BE49-F238E27FC236}">
                <a16:creationId xmlns:a16="http://schemas.microsoft.com/office/drawing/2014/main" id="{BE6E6FE3-9862-4A4C-A55D-DE01CA980F66}"/>
              </a:ext>
            </a:extLst>
          </p:cNvPr>
          <p:cNvSpPr/>
          <p:nvPr/>
        </p:nvSpPr>
        <p:spPr>
          <a:xfrm>
            <a:off x="-4972525" y="-876355"/>
            <a:ext cx="15265011" cy="15264997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Стрелка: пятиугольник 49">
            <a:extLst>
              <a:ext uri="{FF2B5EF4-FFF2-40B4-BE49-F238E27FC236}">
                <a16:creationId xmlns:a16="http://schemas.microsoft.com/office/drawing/2014/main" id="{A39B61A7-249A-4285-8A72-70A1029C0614}"/>
              </a:ext>
            </a:extLst>
          </p:cNvPr>
          <p:cNvSpPr/>
          <p:nvPr/>
        </p:nvSpPr>
        <p:spPr>
          <a:xfrm rot="5400000">
            <a:off x="2063363" y="1126225"/>
            <a:ext cx="1722910" cy="4013203"/>
          </a:xfrm>
          <a:prstGeom prst="homePlate">
            <a:avLst>
              <a:gd name="adj" fmla="val 50783"/>
            </a:avLst>
          </a:prstGeom>
          <a:gradFill flip="none" rotWithShape="1">
            <a:gsLst>
              <a:gs pos="0">
                <a:srgbClr val="0996E5">
                  <a:alpha val="0"/>
                </a:srgbClr>
              </a:gs>
              <a:gs pos="100000">
                <a:srgbClr val="0996E5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804E084-EBB8-4D54-A084-63807F4624B4}"/>
              </a:ext>
            </a:extLst>
          </p:cNvPr>
          <p:cNvSpPr txBox="1"/>
          <p:nvPr/>
        </p:nvSpPr>
        <p:spPr>
          <a:xfrm>
            <a:off x="2155265" y="164024"/>
            <a:ext cx="1428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996E5"/>
                </a:solidFill>
              </a:rPr>
              <a:t>Редактор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401D099-B5CB-4CDC-A0CE-9077F589EC7A}"/>
              </a:ext>
            </a:extLst>
          </p:cNvPr>
          <p:cNvSpPr txBox="1"/>
          <p:nvPr/>
        </p:nvSpPr>
        <p:spPr>
          <a:xfrm>
            <a:off x="1420144" y="567347"/>
            <a:ext cx="29429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996E5"/>
                </a:solidFill>
              </a:rPr>
              <a:t>Удобная среда разработки контента</a:t>
            </a:r>
          </a:p>
        </p:txBody>
      </p:sp>
      <p:grpSp>
        <p:nvGrpSpPr>
          <p:cNvPr id="120" name="Группа 119">
            <a:extLst>
              <a:ext uri="{FF2B5EF4-FFF2-40B4-BE49-F238E27FC236}">
                <a16:creationId xmlns:a16="http://schemas.microsoft.com/office/drawing/2014/main" id="{8F2D3C97-CA73-451F-BE6B-4C037B61DA53}"/>
              </a:ext>
            </a:extLst>
          </p:cNvPr>
          <p:cNvGrpSpPr/>
          <p:nvPr/>
        </p:nvGrpSpPr>
        <p:grpSpPr>
          <a:xfrm>
            <a:off x="5659300" y="634361"/>
            <a:ext cx="5469523" cy="2193079"/>
            <a:chOff x="5555740" y="4026329"/>
            <a:chExt cx="5469523" cy="2193079"/>
          </a:xfrm>
        </p:grpSpPr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504F2CDC-377F-4F28-930B-D30BF8C7B916}"/>
                </a:ext>
              </a:extLst>
            </p:cNvPr>
            <p:cNvGrpSpPr/>
            <p:nvPr/>
          </p:nvGrpSpPr>
          <p:grpSpPr>
            <a:xfrm>
              <a:off x="5555740" y="4026329"/>
              <a:ext cx="5469523" cy="769441"/>
              <a:chOff x="3123412" y="172734"/>
              <a:chExt cx="5469523" cy="769441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9585DA1-F878-4CFA-97B6-68D5194D9FD9}"/>
                  </a:ext>
                </a:extLst>
              </p:cNvPr>
              <p:cNvSpPr txBox="1"/>
              <p:nvPr/>
            </p:nvSpPr>
            <p:spPr>
              <a:xfrm>
                <a:off x="3805214" y="172734"/>
                <a:ext cx="478772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b="1" dirty="0">
                    <a:solidFill>
                      <a:srgbClr val="0996E5"/>
                    </a:solidFill>
                  </a:rPr>
                  <a:t>Редакторская зона</a:t>
                </a:r>
              </a:p>
            </p:txBody>
          </p:sp>
          <p:sp>
            <p:nvSpPr>
              <p:cNvPr id="5" name="Овал 4">
                <a:extLst>
                  <a:ext uri="{FF2B5EF4-FFF2-40B4-BE49-F238E27FC236}">
                    <a16:creationId xmlns:a16="http://schemas.microsoft.com/office/drawing/2014/main" id="{D2E82A01-BB5D-44B1-B570-DE1ECB2940E3}"/>
                  </a:ext>
                </a:extLst>
              </p:cNvPr>
              <p:cNvSpPr/>
              <p:nvPr/>
            </p:nvSpPr>
            <p:spPr>
              <a:xfrm>
                <a:off x="3123412" y="274864"/>
                <a:ext cx="565182" cy="565182"/>
              </a:xfrm>
              <a:prstGeom prst="ellipse">
                <a:avLst/>
              </a:prstGeom>
              <a:solidFill>
                <a:srgbClr val="0A9BEC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/>
                  <a:t>1</a:t>
                </a:r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8FDB9AE-D3B2-4D0D-92A4-4B04565A9061}"/>
                </a:ext>
              </a:extLst>
            </p:cNvPr>
            <p:cNvSpPr txBox="1"/>
            <p:nvPr/>
          </p:nvSpPr>
          <p:spPr>
            <a:xfrm>
              <a:off x="5681260" y="4834413"/>
              <a:ext cx="4789516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571500" indent="-571500">
                <a:buSzPct val="125000"/>
                <a:buFont typeface="Arial" panose="020B0604020202020204" pitchFamily="34" charset="0"/>
                <a:buChar char="•"/>
              </a:pPr>
              <a:r>
                <a:rPr lang="ru-RU" sz="2800" dirty="0">
                  <a:solidFill>
                    <a:srgbClr val="0996E5"/>
                  </a:solidFill>
                </a:rPr>
                <a:t>Совместная работа</a:t>
              </a:r>
            </a:p>
            <a:p>
              <a:pPr marL="571500" indent="-571500">
                <a:buSzPct val="125000"/>
                <a:buFont typeface="Arial" panose="020B0604020202020204" pitchFamily="34" charset="0"/>
                <a:buChar char="•"/>
              </a:pPr>
              <a:r>
                <a:rPr lang="ru-RU" sz="2800" dirty="0">
                  <a:solidFill>
                    <a:srgbClr val="0996E5"/>
                  </a:solidFill>
                </a:rPr>
                <a:t>Отслеживание изменений</a:t>
              </a:r>
            </a:p>
            <a:p>
              <a:pPr marL="571500" indent="-571500">
                <a:buSzPct val="125000"/>
                <a:buFont typeface="Arial" panose="020B0604020202020204" pitchFamily="34" charset="0"/>
                <a:buChar char="•"/>
              </a:pPr>
              <a:r>
                <a:rPr lang="ru-RU" sz="2800" dirty="0">
                  <a:solidFill>
                    <a:srgbClr val="0996E5"/>
                  </a:solidFill>
                </a:rPr>
                <a:t>Быстрое внесение правок</a:t>
              </a:r>
            </a:p>
          </p:txBody>
        </p:sp>
      </p:grpSp>
      <p:sp>
        <p:nvSpPr>
          <p:cNvPr id="52" name="Стрелка: пятиугольник 51">
            <a:extLst>
              <a:ext uri="{FF2B5EF4-FFF2-40B4-BE49-F238E27FC236}">
                <a16:creationId xmlns:a16="http://schemas.microsoft.com/office/drawing/2014/main" id="{EDB4C2DE-97BA-424A-8F56-7A6DEB47021D}"/>
              </a:ext>
            </a:extLst>
          </p:cNvPr>
          <p:cNvSpPr/>
          <p:nvPr/>
        </p:nvSpPr>
        <p:spPr>
          <a:xfrm>
            <a:off x="4559819" y="4612742"/>
            <a:ext cx="2555667" cy="1610897"/>
          </a:xfrm>
          <a:prstGeom prst="homePlate">
            <a:avLst>
              <a:gd name="adj" fmla="val 26906"/>
            </a:avLst>
          </a:prstGeom>
          <a:gradFill flip="none" rotWithShape="1"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8EF80F0-F2A6-477B-B10C-FEB9DD4F4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15208" y="4693856"/>
            <a:ext cx="536955" cy="613663"/>
          </a:xfrm>
          <a:prstGeom prst="rect">
            <a:avLst/>
          </a:prstGeom>
        </p:spPr>
      </p:pic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22EDA219-D461-461C-9238-272F28870D26}"/>
              </a:ext>
            </a:extLst>
          </p:cNvPr>
          <p:cNvGrpSpPr/>
          <p:nvPr/>
        </p:nvGrpSpPr>
        <p:grpSpPr>
          <a:xfrm>
            <a:off x="509450" y="4689160"/>
            <a:ext cx="1387045" cy="1407632"/>
            <a:chOff x="655500" y="1320046"/>
            <a:chExt cx="1387045" cy="140763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BF7705CD-A7DE-4BE8-A93B-41CF2735E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505589" y="2114014"/>
              <a:ext cx="536956" cy="613664"/>
            </a:xfrm>
            <a:prstGeom prst="rect">
              <a:avLst/>
            </a:prstGeom>
            <a:effectLst/>
          </p:spPr>
        </p:pic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5B92E220-DE78-4D57-A920-E17F78BE2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5500" y="2114014"/>
              <a:ext cx="536956" cy="613664"/>
            </a:xfrm>
            <a:prstGeom prst="rect">
              <a:avLst/>
            </a:prstGeom>
            <a:effectLst/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9B255CD-449F-4A4F-BC09-FE1831F05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505589" y="1320046"/>
              <a:ext cx="536956" cy="613664"/>
            </a:xfrm>
            <a:prstGeom prst="rect">
              <a:avLst/>
            </a:prstGeom>
            <a:effectLst/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AC8D86BD-CCCE-4C8A-BF30-655610321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5500" y="1320046"/>
              <a:ext cx="536956" cy="613664"/>
            </a:xfrm>
            <a:prstGeom prst="rect">
              <a:avLst/>
            </a:prstGeom>
            <a:effectLst/>
          </p:spPr>
        </p:pic>
      </p:grp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F2D180B4-0937-41B4-B0E2-33B2FE31D9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15207" y="5482881"/>
            <a:ext cx="536955" cy="61366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379CAD8-7720-4D93-90DD-8213101844BC}"/>
              </a:ext>
            </a:extLst>
          </p:cNvPr>
          <p:cNvSpPr txBox="1"/>
          <p:nvPr/>
        </p:nvSpPr>
        <p:spPr>
          <a:xfrm>
            <a:off x="474970" y="3693353"/>
            <a:ext cx="1835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/>
                </a:solidFill>
              </a:rPr>
              <a:t>Помощники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7319299-4FD8-4EA3-93FA-C794439A7C8F}"/>
              </a:ext>
            </a:extLst>
          </p:cNvPr>
          <p:cNvSpPr txBox="1"/>
          <p:nvPr/>
        </p:nvSpPr>
        <p:spPr>
          <a:xfrm>
            <a:off x="3505630" y="3688121"/>
            <a:ext cx="164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Редакторы</a:t>
            </a:r>
          </a:p>
        </p:txBody>
      </p: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922859E6-15DF-452C-A94F-6D47061F8321}"/>
              </a:ext>
            </a:extLst>
          </p:cNvPr>
          <p:cNvGrpSpPr/>
          <p:nvPr/>
        </p:nvGrpSpPr>
        <p:grpSpPr>
          <a:xfrm>
            <a:off x="1952411" y="4689160"/>
            <a:ext cx="1722910" cy="1407384"/>
            <a:chOff x="2275884" y="1373656"/>
            <a:chExt cx="1722910" cy="1407384"/>
          </a:xfrm>
        </p:grpSpPr>
        <p:sp>
          <p:nvSpPr>
            <p:cNvPr id="38" name="Стрелка: пятиугольник 37">
              <a:extLst>
                <a:ext uri="{FF2B5EF4-FFF2-40B4-BE49-F238E27FC236}">
                  <a16:creationId xmlns:a16="http://schemas.microsoft.com/office/drawing/2014/main" id="{9EBAFFAA-D2AB-443D-A6E9-C1F7ADEB16CB}"/>
                </a:ext>
              </a:extLst>
            </p:cNvPr>
            <p:cNvSpPr/>
            <p:nvPr/>
          </p:nvSpPr>
          <p:spPr>
            <a:xfrm>
              <a:off x="2275884" y="1373656"/>
              <a:ext cx="1722910" cy="1407384"/>
            </a:xfrm>
            <a:prstGeom prst="homePlate">
              <a:avLst>
                <a:gd name="adj" fmla="val 22524"/>
              </a:avLst>
            </a:prstGeom>
            <a:gradFill flip="none" rotWithShape="1"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77B12AFA-2AE2-4F9A-BC77-3CBD64B65186}"/>
                </a:ext>
              </a:extLst>
            </p:cNvPr>
            <p:cNvGrpSpPr/>
            <p:nvPr/>
          </p:nvGrpSpPr>
          <p:grpSpPr>
            <a:xfrm>
              <a:off x="2553187" y="1473910"/>
              <a:ext cx="902811" cy="1229711"/>
              <a:chOff x="2553187" y="1473910"/>
              <a:chExt cx="902811" cy="1229711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67FD581-B1BC-45A5-A21C-29CDB2C79EC7}"/>
                  </a:ext>
                </a:extLst>
              </p:cNvPr>
              <p:cNvSpPr txBox="1"/>
              <p:nvPr/>
            </p:nvSpPr>
            <p:spPr>
              <a:xfrm>
                <a:off x="2559348" y="1473910"/>
                <a:ext cx="57259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i="1" dirty="0">
                    <a:solidFill>
                      <a:schemeClr val="accent6">
                        <a:lumMod val="75000"/>
                      </a:schemeClr>
                    </a:solidFill>
                  </a:rPr>
                  <a:t>Идеи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9EB1199-3F15-4B29-9654-A4B3AAFC244A}"/>
                  </a:ext>
                </a:extLst>
              </p:cNvPr>
              <p:cNvSpPr txBox="1"/>
              <p:nvPr/>
            </p:nvSpPr>
            <p:spPr>
              <a:xfrm>
                <a:off x="2553187" y="1777535"/>
                <a:ext cx="7280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i="1" dirty="0">
                    <a:solidFill>
                      <a:schemeClr val="accent6">
                        <a:lumMod val="75000"/>
                      </a:schemeClr>
                    </a:solidFill>
                  </a:rPr>
                  <a:t>Задачи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873CB10-E3C0-4947-A217-D6DB8707284C}"/>
                  </a:ext>
                </a:extLst>
              </p:cNvPr>
              <p:cNvSpPr txBox="1"/>
              <p:nvPr/>
            </p:nvSpPr>
            <p:spPr>
              <a:xfrm>
                <a:off x="2553187" y="2085312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i="1" dirty="0">
                    <a:solidFill>
                      <a:schemeClr val="accent6">
                        <a:lumMod val="75000"/>
                      </a:schemeClr>
                    </a:solidFill>
                  </a:rPr>
                  <a:t>Примеры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103A7D1-E207-45F9-B8E8-2C9966BACC4E}"/>
                  </a:ext>
                </a:extLst>
              </p:cNvPr>
              <p:cNvSpPr txBox="1"/>
              <p:nvPr/>
            </p:nvSpPr>
            <p:spPr>
              <a:xfrm>
                <a:off x="2558832" y="2395844"/>
                <a:ext cx="58548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i="1" dirty="0">
                    <a:solidFill>
                      <a:schemeClr val="accent6">
                        <a:lumMod val="75000"/>
                      </a:schemeClr>
                    </a:solidFill>
                  </a:rPr>
                  <a:t>Темы</a:t>
                </a:r>
              </a:p>
            </p:txBody>
          </p: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54044537-D167-4D93-9A87-ED5693190B22}"/>
              </a:ext>
            </a:extLst>
          </p:cNvPr>
          <p:cNvSpPr txBox="1"/>
          <p:nvPr/>
        </p:nvSpPr>
        <p:spPr>
          <a:xfrm>
            <a:off x="599590" y="4085356"/>
            <a:ext cx="15982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accent6"/>
                </a:solidFill>
              </a:rPr>
              <a:t>Любой желающий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432484-9208-4633-8A8E-F0162B448CD1}"/>
              </a:ext>
            </a:extLst>
          </p:cNvPr>
          <p:cNvSpPr txBox="1"/>
          <p:nvPr/>
        </p:nvSpPr>
        <p:spPr>
          <a:xfrm>
            <a:off x="3541313" y="4085356"/>
            <a:ext cx="15768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Знатоки предмета</a:t>
            </a:r>
          </a:p>
        </p:txBody>
      </p: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0F5203A0-70DE-4A64-AF4C-4E98FC052ECB}"/>
              </a:ext>
            </a:extLst>
          </p:cNvPr>
          <p:cNvGrpSpPr/>
          <p:nvPr/>
        </p:nvGrpSpPr>
        <p:grpSpPr>
          <a:xfrm>
            <a:off x="5184585" y="4779392"/>
            <a:ext cx="1338828" cy="1317152"/>
            <a:chOff x="5740845" y="1135958"/>
            <a:chExt cx="1338828" cy="1317152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0EBAFA6-6F66-419A-AA93-491A4086FB9D}"/>
                </a:ext>
              </a:extLst>
            </p:cNvPr>
            <p:cNvSpPr txBox="1"/>
            <p:nvPr/>
          </p:nvSpPr>
          <p:spPr>
            <a:xfrm>
              <a:off x="6030668" y="1135958"/>
              <a:ext cx="7591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4">
                      <a:lumMod val="75000"/>
                    </a:schemeClr>
                  </a:solidFill>
                </a:rPr>
                <a:t>Пакет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75E8BCD-05CA-40A0-B046-7C45544733A7}"/>
                </a:ext>
              </a:extLst>
            </p:cNvPr>
            <p:cNvSpPr txBox="1"/>
            <p:nvPr/>
          </p:nvSpPr>
          <p:spPr>
            <a:xfrm>
              <a:off x="5740845" y="208377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4">
                      <a:lumMod val="75000"/>
                    </a:schemeClr>
                  </a:solidFill>
                </a:rPr>
                <a:t>Изменений</a:t>
              </a:r>
            </a:p>
          </p:txBody>
        </p:sp>
        <p:pic>
          <p:nvPicPr>
            <p:cNvPr id="62" name="Рисунок 61">
              <a:extLst>
                <a:ext uri="{FF2B5EF4-FFF2-40B4-BE49-F238E27FC236}">
                  <a16:creationId xmlns:a16="http://schemas.microsoft.com/office/drawing/2014/main" id="{99DDE8F3-A977-4D81-AC86-FE2A8C52C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810614" y="1617604"/>
              <a:ext cx="377930" cy="377930"/>
            </a:xfrm>
            <a:prstGeom prst="rect">
              <a:avLst/>
            </a:prstGeom>
          </p:spPr>
        </p:pic>
        <p:pic>
          <p:nvPicPr>
            <p:cNvPr id="64" name="Рисунок 63">
              <a:extLst>
                <a:ext uri="{FF2B5EF4-FFF2-40B4-BE49-F238E27FC236}">
                  <a16:creationId xmlns:a16="http://schemas.microsoft.com/office/drawing/2014/main" id="{3842A69A-94DA-4EFF-9F16-73F48691C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221294" y="1626857"/>
              <a:ext cx="377930" cy="377930"/>
            </a:xfrm>
            <a:prstGeom prst="rect">
              <a:avLst/>
            </a:prstGeom>
          </p:spPr>
        </p:pic>
        <p:pic>
          <p:nvPicPr>
            <p:cNvPr id="66" name="Рисунок 65">
              <a:extLst>
                <a:ext uri="{FF2B5EF4-FFF2-40B4-BE49-F238E27FC236}">
                  <a16:creationId xmlns:a16="http://schemas.microsoft.com/office/drawing/2014/main" id="{9355F272-DEA2-445F-A642-7485BE1981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633246" y="1634862"/>
              <a:ext cx="382700" cy="382700"/>
            </a:xfrm>
            <a:prstGeom prst="rect">
              <a:avLst/>
            </a:prstGeom>
          </p:spPr>
        </p:pic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B0BDF6D9-53C7-424A-B457-64A584619AC3}"/>
              </a:ext>
            </a:extLst>
          </p:cNvPr>
          <p:cNvSpPr txBox="1"/>
          <p:nvPr/>
        </p:nvSpPr>
        <p:spPr>
          <a:xfrm>
            <a:off x="7259142" y="3687620"/>
            <a:ext cx="21564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Ядро Контента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D30C738-0230-4B07-A709-C5DAAA229821}"/>
              </a:ext>
            </a:extLst>
          </p:cNvPr>
          <p:cNvSpPr txBox="1"/>
          <p:nvPr/>
        </p:nvSpPr>
        <p:spPr>
          <a:xfrm>
            <a:off x="7279700" y="4074476"/>
            <a:ext cx="2124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База знаний по предмету</a:t>
            </a:r>
          </a:p>
        </p:txBody>
      </p:sp>
      <p:grpSp>
        <p:nvGrpSpPr>
          <p:cNvPr id="73" name="Группа 72">
            <a:extLst>
              <a:ext uri="{FF2B5EF4-FFF2-40B4-BE49-F238E27FC236}">
                <a16:creationId xmlns:a16="http://schemas.microsoft.com/office/drawing/2014/main" id="{8C125B45-F74D-49F2-B1E0-A5F8F4BD3019}"/>
              </a:ext>
            </a:extLst>
          </p:cNvPr>
          <p:cNvGrpSpPr/>
          <p:nvPr/>
        </p:nvGrpSpPr>
        <p:grpSpPr>
          <a:xfrm>
            <a:off x="10558590" y="5894686"/>
            <a:ext cx="444144" cy="504126"/>
            <a:chOff x="10732035" y="1786039"/>
            <a:chExt cx="914400" cy="1288932"/>
          </a:xfrm>
        </p:grpSpPr>
        <p:sp>
          <p:nvSpPr>
            <p:cNvPr id="71" name="Блок-схема: магнитный диск 70">
              <a:extLst>
                <a:ext uri="{FF2B5EF4-FFF2-40B4-BE49-F238E27FC236}">
                  <a16:creationId xmlns:a16="http://schemas.microsoft.com/office/drawing/2014/main" id="{ABFB69CC-CFBD-4CC5-8C3D-AD79865DF22B}"/>
                </a:ext>
              </a:extLst>
            </p:cNvPr>
            <p:cNvSpPr/>
            <p:nvPr/>
          </p:nvSpPr>
          <p:spPr>
            <a:xfrm>
              <a:off x="10732035" y="2462323"/>
              <a:ext cx="914400" cy="612648"/>
            </a:xfrm>
            <a:prstGeom prst="flowChartMagneticDisk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Блок-схема: магнитный диск 69">
              <a:extLst>
                <a:ext uri="{FF2B5EF4-FFF2-40B4-BE49-F238E27FC236}">
                  <a16:creationId xmlns:a16="http://schemas.microsoft.com/office/drawing/2014/main" id="{01EE5918-7FC7-4905-AA27-F25F01C3DFD4}"/>
                </a:ext>
              </a:extLst>
            </p:cNvPr>
            <p:cNvSpPr/>
            <p:nvPr/>
          </p:nvSpPr>
          <p:spPr>
            <a:xfrm>
              <a:off x="10732035" y="2131161"/>
              <a:ext cx="914400" cy="612648"/>
            </a:xfrm>
            <a:prstGeom prst="flowChartMagneticDisk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Блок-схема: магнитный диск 71">
              <a:extLst>
                <a:ext uri="{FF2B5EF4-FFF2-40B4-BE49-F238E27FC236}">
                  <a16:creationId xmlns:a16="http://schemas.microsoft.com/office/drawing/2014/main" id="{CF9A3066-6DF3-497E-B782-EAFC4ECADA7A}"/>
                </a:ext>
              </a:extLst>
            </p:cNvPr>
            <p:cNvSpPr/>
            <p:nvPr/>
          </p:nvSpPr>
          <p:spPr>
            <a:xfrm>
              <a:off x="10732035" y="1786039"/>
              <a:ext cx="914400" cy="612648"/>
            </a:xfrm>
            <a:prstGeom prst="flowChartMagneticDisk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4" name="Стрелка: пятиугольник 83">
            <a:extLst>
              <a:ext uri="{FF2B5EF4-FFF2-40B4-BE49-F238E27FC236}">
                <a16:creationId xmlns:a16="http://schemas.microsoft.com/office/drawing/2014/main" id="{318D164E-CFA7-4642-8A54-65ED6EBD22E2}"/>
              </a:ext>
            </a:extLst>
          </p:cNvPr>
          <p:cNvSpPr/>
          <p:nvPr/>
        </p:nvSpPr>
        <p:spPr>
          <a:xfrm>
            <a:off x="9254310" y="4549938"/>
            <a:ext cx="1122107" cy="1759645"/>
          </a:xfrm>
          <a:prstGeom prst="homePlate">
            <a:avLst>
              <a:gd name="adj" fmla="val 42739"/>
            </a:avLst>
          </a:prstGeom>
          <a:gradFill flip="none" rotWithShape="1">
            <a:gsLst>
              <a:gs pos="0">
                <a:schemeClr val="accent2">
                  <a:lumMod val="75000"/>
                  <a:alpha val="0"/>
                </a:schemeClr>
              </a:gs>
              <a:gs pos="100000">
                <a:schemeClr val="accent2">
                  <a:lumMod val="75000"/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B9E97653-FC83-413A-AB6F-FF4C24E73870}"/>
              </a:ext>
            </a:extLst>
          </p:cNvPr>
          <p:cNvSpPr/>
          <p:nvPr/>
        </p:nvSpPr>
        <p:spPr>
          <a:xfrm>
            <a:off x="7398895" y="4512374"/>
            <a:ext cx="1894522" cy="189452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57150"/>
          <a:effectLst>
            <a:outerShdw blurRad="190500" dist="38100" dir="2700000" algn="tl" rotWithShape="0">
              <a:schemeClr val="accent4">
                <a:lumMod val="75000"/>
                <a:alpha val="62000"/>
              </a:scheme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A28481CE-D03E-4B1C-8197-C99460CC03AE}"/>
              </a:ext>
            </a:extLst>
          </p:cNvPr>
          <p:cNvGrpSpPr/>
          <p:nvPr/>
        </p:nvGrpSpPr>
        <p:grpSpPr>
          <a:xfrm>
            <a:off x="10561800" y="5189242"/>
            <a:ext cx="444144" cy="504126"/>
            <a:chOff x="10732035" y="1786039"/>
            <a:chExt cx="914400" cy="1288932"/>
          </a:xfrm>
        </p:grpSpPr>
        <p:sp>
          <p:nvSpPr>
            <p:cNvPr id="77" name="Блок-схема: магнитный диск 76">
              <a:extLst>
                <a:ext uri="{FF2B5EF4-FFF2-40B4-BE49-F238E27FC236}">
                  <a16:creationId xmlns:a16="http://schemas.microsoft.com/office/drawing/2014/main" id="{CBAF7F03-66EB-4408-AEFC-29EFE2241226}"/>
                </a:ext>
              </a:extLst>
            </p:cNvPr>
            <p:cNvSpPr/>
            <p:nvPr/>
          </p:nvSpPr>
          <p:spPr>
            <a:xfrm>
              <a:off x="10732035" y="2462323"/>
              <a:ext cx="914400" cy="612648"/>
            </a:xfrm>
            <a:prstGeom prst="flowChartMagneticDisk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Блок-схема: магнитный диск 77">
              <a:extLst>
                <a:ext uri="{FF2B5EF4-FFF2-40B4-BE49-F238E27FC236}">
                  <a16:creationId xmlns:a16="http://schemas.microsoft.com/office/drawing/2014/main" id="{2DFC34B7-9858-4480-9295-4BC601849753}"/>
                </a:ext>
              </a:extLst>
            </p:cNvPr>
            <p:cNvSpPr/>
            <p:nvPr/>
          </p:nvSpPr>
          <p:spPr>
            <a:xfrm>
              <a:off x="10732035" y="2131161"/>
              <a:ext cx="914400" cy="612648"/>
            </a:xfrm>
            <a:prstGeom prst="flowChartMagneticDisk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Блок-схема: магнитный диск 78">
              <a:extLst>
                <a:ext uri="{FF2B5EF4-FFF2-40B4-BE49-F238E27FC236}">
                  <a16:creationId xmlns:a16="http://schemas.microsoft.com/office/drawing/2014/main" id="{BFCAE337-7C9E-47F6-8F16-30E3F794525A}"/>
                </a:ext>
              </a:extLst>
            </p:cNvPr>
            <p:cNvSpPr/>
            <p:nvPr/>
          </p:nvSpPr>
          <p:spPr>
            <a:xfrm>
              <a:off x="10732035" y="1786039"/>
              <a:ext cx="914400" cy="612648"/>
            </a:xfrm>
            <a:prstGeom prst="flowChartMagneticDisk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>
            <a:extLst>
              <a:ext uri="{FF2B5EF4-FFF2-40B4-BE49-F238E27FC236}">
                <a16:creationId xmlns:a16="http://schemas.microsoft.com/office/drawing/2014/main" id="{9CF323A9-0024-43F7-8FB5-C46F5ADD6717}"/>
              </a:ext>
            </a:extLst>
          </p:cNvPr>
          <p:cNvGrpSpPr/>
          <p:nvPr/>
        </p:nvGrpSpPr>
        <p:grpSpPr>
          <a:xfrm>
            <a:off x="10561799" y="4471408"/>
            <a:ext cx="444145" cy="504126"/>
            <a:chOff x="10732033" y="1786039"/>
            <a:chExt cx="914402" cy="1288932"/>
          </a:xfrm>
        </p:grpSpPr>
        <p:sp>
          <p:nvSpPr>
            <p:cNvPr id="81" name="Блок-схема: магнитный диск 80">
              <a:extLst>
                <a:ext uri="{FF2B5EF4-FFF2-40B4-BE49-F238E27FC236}">
                  <a16:creationId xmlns:a16="http://schemas.microsoft.com/office/drawing/2014/main" id="{81C775EC-E05F-40E4-97FA-09F84C7D2AD0}"/>
                </a:ext>
              </a:extLst>
            </p:cNvPr>
            <p:cNvSpPr/>
            <p:nvPr/>
          </p:nvSpPr>
          <p:spPr>
            <a:xfrm>
              <a:off x="10732033" y="2462324"/>
              <a:ext cx="914400" cy="612647"/>
            </a:xfrm>
            <a:prstGeom prst="flowChartMagneticDisk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Блок-схема: магнитный диск 81">
              <a:extLst>
                <a:ext uri="{FF2B5EF4-FFF2-40B4-BE49-F238E27FC236}">
                  <a16:creationId xmlns:a16="http://schemas.microsoft.com/office/drawing/2014/main" id="{197DDCA6-AE69-419B-833E-BF3679F4386B}"/>
                </a:ext>
              </a:extLst>
            </p:cNvPr>
            <p:cNvSpPr/>
            <p:nvPr/>
          </p:nvSpPr>
          <p:spPr>
            <a:xfrm>
              <a:off x="10732035" y="2131161"/>
              <a:ext cx="914400" cy="612648"/>
            </a:xfrm>
            <a:prstGeom prst="flowChartMagneticDisk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Блок-схема: магнитный диск 82">
              <a:extLst>
                <a:ext uri="{FF2B5EF4-FFF2-40B4-BE49-F238E27FC236}">
                  <a16:creationId xmlns:a16="http://schemas.microsoft.com/office/drawing/2014/main" id="{347ECB53-EAD1-4B66-8ACE-871F289E548F}"/>
                </a:ext>
              </a:extLst>
            </p:cNvPr>
            <p:cNvSpPr/>
            <p:nvPr/>
          </p:nvSpPr>
          <p:spPr>
            <a:xfrm>
              <a:off x="10732035" y="1786039"/>
              <a:ext cx="914400" cy="612648"/>
            </a:xfrm>
            <a:prstGeom prst="flowChartMagneticDisk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D2F6A894-DDBE-4BCE-8A9C-0E7065A1FCFB}"/>
              </a:ext>
            </a:extLst>
          </p:cNvPr>
          <p:cNvSpPr txBox="1"/>
          <p:nvPr/>
        </p:nvSpPr>
        <p:spPr>
          <a:xfrm>
            <a:off x="11051756" y="4543588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GitHub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1EE206A-520F-4851-8BC3-D20CD7FD28D8}"/>
              </a:ext>
            </a:extLst>
          </p:cNvPr>
          <p:cNvSpPr txBox="1"/>
          <p:nvPr/>
        </p:nvSpPr>
        <p:spPr>
          <a:xfrm>
            <a:off x="11053713" y="5286927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GitLab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924A3A87-D026-4DA7-A9A9-0C986221E0D5}"/>
              </a:ext>
            </a:extLst>
          </p:cNvPr>
          <p:cNvSpPr txBox="1"/>
          <p:nvPr/>
        </p:nvSpPr>
        <p:spPr>
          <a:xfrm>
            <a:off x="11126368" y="592045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…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919EB79-6993-4B5F-92CB-CD35D9D76AF8}"/>
              </a:ext>
            </a:extLst>
          </p:cNvPr>
          <p:cNvGrpSpPr/>
          <p:nvPr/>
        </p:nvGrpSpPr>
        <p:grpSpPr>
          <a:xfrm>
            <a:off x="7578518" y="4692922"/>
            <a:ext cx="1331273" cy="1616661"/>
            <a:chOff x="8303051" y="4733562"/>
            <a:chExt cx="1331273" cy="1616661"/>
          </a:xfrm>
        </p:grpSpPr>
        <p:pic>
          <p:nvPicPr>
            <p:cNvPr id="91" name="Рисунок 90">
              <a:extLst>
                <a:ext uri="{FF2B5EF4-FFF2-40B4-BE49-F238E27FC236}">
                  <a16:creationId xmlns:a16="http://schemas.microsoft.com/office/drawing/2014/main" id="{5571DEF3-E79C-472E-8D6D-7F7F5C9BA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21290" y="5332861"/>
              <a:ext cx="341655" cy="341655"/>
            </a:xfrm>
            <a:prstGeom prst="rect">
              <a:avLst/>
            </a:prstGeom>
          </p:spPr>
        </p:pic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63AF3F0-7BDA-4BAE-89E4-06EE95B76828}"/>
                </a:ext>
              </a:extLst>
            </p:cNvPr>
            <p:cNvSpPr txBox="1"/>
            <p:nvPr/>
          </p:nvSpPr>
          <p:spPr>
            <a:xfrm>
              <a:off x="8303051" y="4957093"/>
              <a:ext cx="5998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accent4">
                      <a:lumMod val="50000"/>
                    </a:schemeClr>
                  </a:solidFill>
                </a:rPr>
                <a:t>Тема 1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51A4F2BA-B57F-4629-901A-75E8931E7394}"/>
                </a:ext>
              </a:extLst>
            </p:cNvPr>
            <p:cNvSpPr txBox="1"/>
            <p:nvPr/>
          </p:nvSpPr>
          <p:spPr>
            <a:xfrm>
              <a:off x="9034480" y="4733562"/>
              <a:ext cx="5998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accent4">
                      <a:lumMod val="50000"/>
                    </a:schemeClr>
                  </a:solidFill>
                </a:rPr>
                <a:t>Тема 2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583C8A8-11E7-4115-8455-8BB88D2F1B03}"/>
                </a:ext>
              </a:extLst>
            </p:cNvPr>
            <p:cNvSpPr txBox="1"/>
            <p:nvPr/>
          </p:nvSpPr>
          <p:spPr>
            <a:xfrm>
              <a:off x="8944682" y="6088613"/>
              <a:ext cx="5998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accent4">
                      <a:lumMod val="50000"/>
                    </a:schemeClr>
                  </a:solidFill>
                </a:rPr>
                <a:t>Тема 3</a:t>
              </a:r>
            </a:p>
          </p:txBody>
        </p:sp>
        <p:cxnSp>
          <p:nvCxnSpPr>
            <p:cNvPr id="101" name="Соединитель: уступ 100">
              <a:extLst>
                <a:ext uri="{FF2B5EF4-FFF2-40B4-BE49-F238E27FC236}">
                  <a16:creationId xmlns:a16="http://schemas.microsoft.com/office/drawing/2014/main" id="{840A4AD5-73BF-4405-BAEC-07244AB9EE2C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735376" y="5641375"/>
              <a:ext cx="145213" cy="421565"/>
            </a:xfrm>
            <a:prstGeom prst="bentConnector2">
              <a:avLst/>
            </a:prstGeom>
            <a:ln w="28575"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Соединитель: уступ 106">
              <a:extLst>
                <a:ext uri="{FF2B5EF4-FFF2-40B4-BE49-F238E27FC236}">
                  <a16:creationId xmlns:a16="http://schemas.microsoft.com/office/drawing/2014/main" id="{87A988E5-A3C7-44B8-8AB2-68EE84A443BB}"/>
                </a:ext>
              </a:extLst>
            </p:cNvPr>
            <p:cNvCxnSpPr>
              <a:cxnSpLocks/>
              <a:endCxn id="94" idx="1"/>
            </p:cNvCxnSpPr>
            <p:nvPr/>
          </p:nvCxnSpPr>
          <p:spPr>
            <a:xfrm flipV="1">
              <a:off x="8815254" y="5201027"/>
              <a:ext cx="286890" cy="215264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Прямая со стрелкой 112">
              <a:extLst>
                <a:ext uri="{FF2B5EF4-FFF2-40B4-BE49-F238E27FC236}">
                  <a16:creationId xmlns:a16="http://schemas.microsoft.com/office/drawing/2014/main" id="{37E4AC20-C417-4D1E-81B8-B2931ED335B1}"/>
                </a:ext>
              </a:extLst>
            </p:cNvPr>
            <p:cNvCxnSpPr>
              <a:cxnSpLocks/>
              <a:endCxn id="94" idx="2"/>
            </p:cNvCxnSpPr>
            <p:nvPr/>
          </p:nvCxnSpPr>
          <p:spPr>
            <a:xfrm flipV="1">
              <a:off x="9223911" y="5390117"/>
              <a:ext cx="95515" cy="277252"/>
            </a:xfrm>
            <a:prstGeom prst="straightConnector1">
              <a:avLst/>
            </a:prstGeom>
            <a:ln w="28575">
              <a:solidFill>
                <a:schemeClr val="accent4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6" name="Рисунок 115">
              <a:extLst>
                <a:ext uri="{FF2B5EF4-FFF2-40B4-BE49-F238E27FC236}">
                  <a16:creationId xmlns:a16="http://schemas.microsoft.com/office/drawing/2014/main" id="{8B22CC94-4D90-45C0-9BF5-DB1F84C96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38891" y="5109213"/>
              <a:ext cx="186435" cy="186435"/>
            </a:xfrm>
            <a:prstGeom prst="rect">
              <a:avLst/>
            </a:prstGeom>
          </p:spPr>
        </p:pic>
        <p:pic>
          <p:nvPicPr>
            <p:cNvPr id="117" name="Рисунок 116">
              <a:extLst>
                <a:ext uri="{FF2B5EF4-FFF2-40B4-BE49-F238E27FC236}">
                  <a16:creationId xmlns:a16="http://schemas.microsoft.com/office/drawing/2014/main" id="{212056C9-C4F3-4A55-95EA-A438E5F1F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312474" y="5113931"/>
              <a:ext cx="190386" cy="190386"/>
            </a:xfrm>
            <a:prstGeom prst="rect">
              <a:avLst/>
            </a:prstGeom>
          </p:spPr>
        </p:pic>
        <p:pic>
          <p:nvPicPr>
            <p:cNvPr id="118" name="Рисунок 117">
              <a:extLst>
                <a:ext uri="{FF2B5EF4-FFF2-40B4-BE49-F238E27FC236}">
                  <a16:creationId xmlns:a16="http://schemas.microsoft.com/office/drawing/2014/main" id="{3C2AAF92-B5D0-4EF0-B1FB-A308EAA79C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063385" y="5798696"/>
              <a:ext cx="190386" cy="190386"/>
            </a:xfrm>
            <a:prstGeom prst="rect">
              <a:avLst/>
            </a:prstGeom>
          </p:spPr>
        </p:pic>
        <p:pic>
          <p:nvPicPr>
            <p:cNvPr id="119" name="Рисунок 118">
              <a:extLst>
                <a:ext uri="{FF2B5EF4-FFF2-40B4-BE49-F238E27FC236}">
                  <a16:creationId xmlns:a16="http://schemas.microsoft.com/office/drawing/2014/main" id="{1C04E562-FF28-4312-901B-B36D21740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251331" y="5812989"/>
              <a:ext cx="170047" cy="170047"/>
            </a:xfrm>
            <a:prstGeom prst="rect">
              <a:avLst/>
            </a:prstGeom>
          </p:spPr>
        </p:pic>
        <p:sp>
          <p:nvSpPr>
            <p:cNvPr id="93" name="Прямоугольник: скругленные углы 92">
              <a:extLst>
                <a:ext uri="{FF2B5EF4-FFF2-40B4-BE49-F238E27FC236}">
                  <a16:creationId xmlns:a16="http://schemas.microsoft.com/office/drawing/2014/main" id="{48D16370-D67F-4EA8-9083-3F576FE4E648}"/>
                </a:ext>
              </a:extLst>
            </p:cNvPr>
            <p:cNvSpPr/>
            <p:nvPr/>
          </p:nvSpPr>
          <p:spPr>
            <a:xfrm>
              <a:off x="8364678" y="5229414"/>
              <a:ext cx="434563" cy="550138"/>
            </a:xfrm>
            <a:prstGeom prst="roundRect">
              <a:avLst/>
            </a:prstGeom>
            <a:noFill/>
            <a:ln w="38100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Прямоугольник: скругленные углы 94">
              <a:extLst>
                <a:ext uri="{FF2B5EF4-FFF2-40B4-BE49-F238E27FC236}">
                  <a16:creationId xmlns:a16="http://schemas.microsoft.com/office/drawing/2014/main" id="{44A1FEC5-0B37-4D05-B716-151DAEBDD9A7}"/>
                </a:ext>
              </a:extLst>
            </p:cNvPr>
            <p:cNvSpPr/>
            <p:nvPr/>
          </p:nvSpPr>
          <p:spPr>
            <a:xfrm>
              <a:off x="9027323" y="5691701"/>
              <a:ext cx="434563" cy="376245"/>
            </a:xfrm>
            <a:prstGeom prst="roundRect">
              <a:avLst/>
            </a:prstGeom>
            <a:noFill/>
            <a:ln w="38100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Прямоугольник: скругленные углы 93">
              <a:extLst>
                <a:ext uri="{FF2B5EF4-FFF2-40B4-BE49-F238E27FC236}">
                  <a16:creationId xmlns:a16="http://schemas.microsoft.com/office/drawing/2014/main" id="{E02AE000-37B3-40FB-A4E5-7887DF41E690}"/>
                </a:ext>
              </a:extLst>
            </p:cNvPr>
            <p:cNvSpPr/>
            <p:nvPr/>
          </p:nvSpPr>
          <p:spPr>
            <a:xfrm>
              <a:off x="9102144" y="5011936"/>
              <a:ext cx="434563" cy="378181"/>
            </a:xfrm>
            <a:prstGeom prst="roundRect">
              <a:avLst/>
            </a:prstGeom>
            <a:noFill/>
            <a:ln w="38100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2215F89-EB65-4473-8D87-076D8B05E686}"/>
              </a:ext>
            </a:extLst>
          </p:cNvPr>
          <p:cNvGrpSpPr/>
          <p:nvPr/>
        </p:nvGrpSpPr>
        <p:grpSpPr>
          <a:xfrm>
            <a:off x="1588624" y="1052306"/>
            <a:ext cx="2640414" cy="2519803"/>
            <a:chOff x="1483106" y="3398402"/>
            <a:chExt cx="2640414" cy="2519803"/>
          </a:xfrm>
        </p:grpSpPr>
        <p:pic>
          <p:nvPicPr>
            <p:cNvPr id="27" name="Рисунок 26">
              <a:hlinkClick r:id="rId13"/>
              <a:extLst>
                <a:ext uri="{FF2B5EF4-FFF2-40B4-BE49-F238E27FC236}">
                  <a16:creationId xmlns:a16="http://schemas.microsoft.com/office/drawing/2014/main" id="{D1F9A0B2-CB66-4530-B155-EB102202A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508238" y="3857457"/>
              <a:ext cx="2615281" cy="2035616"/>
            </a:xfrm>
            <a:prstGeom prst="rect">
              <a:avLst/>
            </a:prstGeom>
          </p:spPr>
        </p:pic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8B9C1721-A61C-49E8-BE25-45A721CE71CF}"/>
                </a:ext>
              </a:extLst>
            </p:cNvPr>
            <p:cNvGrpSpPr/>
            <p:nvPr/>
          </p:nvGrpSpPr>
          <p:grpSpPr>
            <a:xfrm>
              <a:off x="1483106" y="3398402"/>
              <a:ext cx="2640414" cy="2519803"/>
              <a:chOff x="1483106" y="3398402"/>
              <a:chExt cx="2640414" cy="2519803"/>
            </a:xfrm>
          </p:grpSpPr>
          <p:sp>
            <p:nvSpPr>
              <p:cNvPr id="15" name="TextBox 14">
                <a:hlinkClick r:id="rId13"/>
                <a:extLst>
                  <a:ext uri="{FF2B5EF4-FFF2-40B4-BE49-F238E27FC236}">
                    <a16:creationId xmlns:a16="http://schemas.microsoft.com/office/drawing/2014/main" id="{344429BC-0483-4DAC-99F9-B32D5DF7D62C}"/>
                  </a:ext>
                </a:extLst>
              </p:cNvPr>
              <p:cNvSpPr txBox="1"/>
              <p:nvPr/>
            </p:nvSpPr>
            <p:spPr>
              <a:xfrm>
                <a:off x="2063718" y="3451703"/>
                <a:ext cx="1512937" cy="3492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u="sng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editor.omath.ru</a:t>
                </a:r>
                <a:endParaRPr lang="ru-RU" sz="1600" u="sng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18" name="Группа 17">
                <a:extLst>
                  <a:ext uri="{FF2B5EF4-FFF2-40B4-BE49-F238E27FC236}">
                    <a16:creationId xmlns:a16="http://schemas.microsoft.com/office/drawing/2014/main" id="{9D651B88-30C9-43FC-9CFA-98049DE0F48B}"/>
                  </a:ext>
                </a:extLst>
              </p:cNvPr>
              <p:cNvGrpSpPr/>
              <p:nvPr/>
            </p:nvGrpSpPr>
            <p:grpSpPr>
              <a:xfrm>
                <a:off x="1483106" y="3398402"/>
                <a:ext cx="2640414" cy="2519803"/>
                <a:chOff x="5494619" y="1867899"/>
                <a:chExt cx="3333865" cy="3112282"/>
              </a:xfrm>
            </p:grpSpPr>
            <p:sp>
              <p:nvSpPr>
                <p:cNvPr id="14" name="Прямоугольник: скругленные углы 13">
                  <a:extLst>
                    <a:ext uri="{FF2B5EF4-FFF2-40B4-BE49-F238E27FC236}">
                      <a16:creationId xmlns:a16="http://schemas.microsoft.com/office/drawing/2014/main" id="{DD4848E4-705B-47CD-9487-9318AA77CEE3}"/>
                    </a:ext>
                  </a:extLst>
                </p:cNvPr>
                <p:cNvSpPr/>
                <p:nvPr/>
              </p:nvSpPr>
              <p:spPr>
                <a:xfrm>
                  <a:off x="5494619" y="1867899"/>
                  <a:ext cx="3333865" cy="3112282"/>
                </a:xfrm>
                <a:prstGeom prst="roundRect">
                  <a:avLst>
                    <a:gd name="adj" fmla="val 5568"/>
                  </a:avLst>
                </a:prstGeom>
                <a:noFill/>
                <a:ln w="57150">
                  <a:solidFill>
                    <a:srgbClr val="0996E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6" name="Прямая соединительная линия 15">
                  <a:extLst>
                    <a:ext uri="{FF2B5EF4-FFF2-40B4-BE49-F238E27FC236}">
                      <a16:creationId xmlns:a16="http://schemas.microsoft.com/office/drawing/2014/main" id="{DFF59A9C-BD60-4E23-98C7-F9E26E7B35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94619" y="2410018"/>
                  <a:ext cx="3333865" cy="0"/>
                </a:xfrm>
                <a:prstGeom prst="line">
                  <a:avLst/>
                </a:prstGeom>
                <a:ln w="57150">
                  <a:solidFill>
                    <a:srgbClr val="0996E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7" name="Рисунок 16">
                <a:extLst>
                  <a:ext uri="{FF2B5EF4-FFF2-40B4-BE49-F238E27FC236}">
                    <a16:creationId xmlns:a16="http://schemas.microsoft.com/office/drawing/2014/main" id="{6AECB576-9A88-48AA-83CD-A7AA04BB4D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1834944" y="3513649"/>
                <a:ext cx="216830" cy="216830"/>
              </a:xfrm>
              <a:prstGeom prst="rect">
                <a:avLst/>
              </a:prstGeom>
            </p:spPr>
          </p:pic>
          <p:pic>
            <p:nvPicPr>
              <p:cNvPr id="85" name="Рисунок 84">
                <a:hlinkClick r:id="rId17"/>
                <a:extLst>
                  <a:ext uri="{FF2B5EF4-FFF2-40B4-BE49-F238E27FC236}">
                    <a16:creationId xmlns:a16="http://schemas.microsoft.com/office/drawing/2014/main" id="{988FA059-EC25-41C5-B4E0-FE7CF888D8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3547177" y="3571731"/>
                <a:ext cx="157520" cy="157520"/>
              </a:xfrm>
              <a:prstGeom prst="rect">
                <a:avLst/>
              </a:prstGeom>
            </p:spPr>
          </p:pic>
        </p:grp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09BE490A-5B23-4383-8FD3-6061B9E003AC}"/>
              </a:ext>
            </a:extLst>
          </p:cNvPr>
          <p:cNvSpPr txBox="1"/>
          <p:nvPr/>
        </p:nvSpPr>
        <p:spPr>
          <a:xfrm>
            <a:off x="10226239" y="3693352"/>
            <a:ext cx="174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Хранилище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458EF9E-AA41-4B74-80A0-343729C12D18}"/>
              </a:ext>
            </a:extLst>
          </p:cNvPr>
          <p:cNvSpPr txBox="1"/>
          <p:nvPr/>
        </p:nvSpPr>
        <p:spPr>
          <a:xfrm>
            <a:off x="10254676" y="4083731"/>
            <a:ext cx="16849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</a:rPr>
              <a:t>Совместный доступ</a:t>
            </a:r>
          </a:p>
        </p:txBody>
      </p:sp>
    </p:spTree>
    <p:extLst>
      <p:ext uri="{BB962C8B-B14F-4D97-AF65-F5344CB8AC3E}">
        <p14:creationId xmlns:p14="http://schemas.microsoft.com/office/powerpoint/2010/main" val="18436304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4487</TotalTime>
  <Words>1172</Words>
  <Application>Microsoft Office PowerPoint</Application>
  <PresentationFormat>Широкоэкранный</PresentationFormat>
  <Paragraphs>396</Paragraphs>
  <Slides>18</Slides>
  <Notes>3</Notes>
  <HiddenSlides>3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Inter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Петр Радько</dc:creator>
  <cp:lastModifiedBy>Петр Радько</cp:lastModifiedBy>
  <cp:revision>375</cp:revision>
  <dcterms:created xsi:type="dcterms:W3CDTF">2024-05-16T05:20:19Z</dcterms:created>
  <dcterms:modified xsi:type="dcterms:W3CDTF">2024-05-23T06:36:06Z</dcterms:modified>
</cp:coreProperties>
</file>